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25"/>
  </p:notesMasterIdLst>
  <p:sldIdLst>
    <p:sldId id="256" r:id="rId2"/>
    <p:sldId id="320" r:id="rId3"/>
    <p:sldId id="321" r:id="rId4"/>
    <p:sldId id="280" r:id="rId5"/>
    <p:sldId id="307" r:id="rId6"/>
    <p:sldId id="291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287" r:id="rId17"/>
    <p:sldId id="286" r:id="rId18"/>
    <p:sldId id="289" r:id="rId19"/>
    <p:sldId id="305" r:id="rId20"/>
    <p:sldId id="311" r:id="rId21"/>
    <p:sldId id="313" r:id="rId22"/>
    <p:sldId id="314" r:id="rId23"/>
    <p:sldId id="318" r:id="rId24"/>
  </p:sldIdLst>
  <p:sldSz cx="9144000" cy="6858000" type="screen4x3"/>
  <p:notesSz cx="6797675" cy="992822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9">
          <p15:clr>
            <a:srgbClr val="A4A3A4"/>
          </p15:clr>
        </p15:guide>
        <p15:guide id="2" orient="horz" pos="942">
          <p15:clr>
            <a:srgbClr val="A4A3A4"/>
          </p15:clr>
        </p15:guide>
        <p15:guide id="3" orient="horz" pos="3535">
          <p15:clr>
            <a:srgbClr val="A4A3A4"/>
          </p15:clr>
        </p15:guide>
        <p15:guide id="4" pos="2770">
          <p15:clr>
            <a:srgbClr val="A4A3A4"/>
          </p15:clr>
        </p15:guide>
        <p15:guide id="5" pos="5472">
          <p15:clr>
            <a:srgbClr val="A4A3A4"/>
          </p15:clr>
        </p15:guide>
        <p15:guide id="6" pos="5165">
          <p15:clr>
            <a:srgbClr val="A4A3A4"/>
          </p15:clr>
        </p15:guide>
        <p15:guide id="7" pos="596">
          <p15:clr>
            <a:srgbClr val="A4A3A4"/>
          </p15:clr>
        </p15:guide>
        <p15:guide id="8" pos="287">
          <p15:clr>
            <a:srgbClr val="A4A3A4"/>
          </p15:clr>
        </p15:guide>
        <p15:guide id="9" pos="299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12" autoAdjust="0"/>
    <p:restoredTop sz="94660"/>
  </p:normalViewPr>
  <p:slideViewPr>
    <p:cSldViewPr snapToObjects="1" showGuides="1">
      <p:cViewPr varScale="1">
        <p:scale>
          <a:sx n="81" d="100"/>
          <a:sy n="81" d="100"/>
        </p:scale>
        <p:origin x="-1976" y="-112"/>
      </p:cViewPr>
      <p:guideLst>
        <p:guide orient="horz" pos="229"/>
        <p:guide orient="horz" pos="942"/>
        <p:guide orient="horz" pos="3535"/>
        <p:guide pos="2770"/>
        <p:guide pos="5472"/>
        <p:guide pos="5165"/>
        <p:guide pos="596"/>
        <p:guide pos="287"/>
        <p:guide pos="299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105F63-A996-8B4E-98C1-15262D9783A1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06F7C7C1-BA54-7548-A91C-CD92D02E9BF2}">
      <dgm:prSet phldrT="[Tekst]" custT="1"/>
      <dgm:spPr/>
      <dgm:t>
        <a:bodyPr/>
        <a:lstStyle/>
        <a:p>
          <a:pPr algn="r"/>
          <a:r>
            <a:rPr lang="da-DK" sz="1200" b="1" dirty="0">
              <a:latin typeface="+mn-lt"/>
            </a:rPr>
            <a:t>Vejen til 2017 ...</a:t>
          </a:r>
        </a:p>
        <a:p>
          <a:pPr algn="l"/>
          <a:endParaRPr lang="da-DK" sz="1200" dirty="0">
            <a:latin typeface="+mn-lt"/>
          </a:endParaRPr>
        </a:p>
        <a:p>
          <a:pPr algn="l"/>
          <a:r>
            <a:rPr lang="da-DK" sz="1200" dirty="0">
              <a:latin typeface="+mn-lt"/>
            </a:rPr>
            <a:t>Påvirkning</a:t>
          </a:r>
        </a:p>
        <a:p>
          <a:pPr algn="l"/>
          <a:r>
            <a:rPr lang="da-DK" sz="1200" dirty="0">
              <a:latin typeface="+mn-lt"/>
            </a:rPr>
            <a:t>Kapacitetsopbygning</a:t>
          </a:r>
        </a:p>
        <a:p>
          <a:pPr algn="l"/>
          <a:r>
            <a:rPr lang="da-DK" sz="1200" dirty="0">
              <a:latin typeface="+mn-lt"/>
            </a:rPr>
            <a:t>Konceptudvikling</a:t>
          </a:r>
        </a:p>
        <a:p>
          <a:pPr algn="l"/>
          <a:r>
            <a:rPr lang="da-DK" sz="1200" dirty="0">
              <a:latin typeface="+mn-lt"/>
            </a:rPr>
            <a:t>Implementering</a:t>
          </a:r>
        </a:p>
        <a:p>
          <a:pPr algn="l"/>
          <a:r>
            <a:rPr lang="da-DK" sz="1200" dirty="0" err="1">
              <a:latin typeface="+mn-lt"/>
            </a:rPr>
            <a:t>Opskalering</a:t>
          </a:r>
          <a:endParaRPr lang="da-DK" sz="1200" dirty="0">
            <a:latin typeface="+mn-lt"/>
          </a:endParaRPr>
        </a:p>
        <a:p>
          <a:pPr algn="l"/>
          <a:endParaRPr lang="da-DK" sz="1200" dirty="0">
            <a:latin typeface="+mn-lt"/>
          </a:endParaRPr>
        </a:p>
        <a:p>
          <a:pPr algn="l"/>
          <a:r>
            <a:rPr lang="da-DK" sz="1200" dirty="0">
              <a:latin typeface="+mn-lt"/>
            </a:rPr>
            <a:t>Fokus på fortælling </a:t>
          </a:r>
        </a:p>
      </dgm:t>
    </dgm:pt>
    <dgm:pt modelId="{574D5DC8-615A-A14E-ABA7-AC93B15FAF97}" type="parTrans" cxnId="{6C3903CA-4A9F-174A-A36A-1CD3091926C7}">
      <dgm:prSet/>
      <dgm:spPr/>
      <dgm:t>
        <a:bodyPr/>
        <a:lstStyle/>
        <a:p>
          <a:endParaRPr lang="da-DK"/>
        </a:p>
      </dgm:t>
    </dgm:pt>
    <dgm:pt modelId="{A97D4B6C-1645-D54F-9649-D7310AA1F9A5}" type="sibTrans" cxnId="{6C3903CA-4A9F-174A-A36A-1CD3091926C7}">
      <dgm:prSet/>
      <dgm:spPr/>
      <dgm:t>
        <a:bodyPr/>
        <a:lstStyle/>
        <a:p>
          <a:endParaRPr lang="da-DK"/>
        </a:p>
      </dgm:t>
    </dgm:pt>
    <dgm:pt modelId="{9BC3B3F2-EACA-2E44-925A-F5CA724B7FD3}">
      <dgm:prSet phldrT="[Tekst]" custT="1"/>
      <dgm:spPr/>
      <dgm:t>
        <a:bodyPr/>
        <a:lstStyle/>
        <a:p>
          <a:pPr algn="r"/>
          <a:r>
            <a:rPr lang="da-DK" sz="1200" b="1">
              <a:latin typeface="+mn-lt"/>
            </a:rPr>
            <a:t>2017</a:t>
          </a:r>
        </a:p>
        <a:p>
          <a:pPr algn="l"/>
          <a:endParaRPr lang="da-DK" sz="1200">
            <a:latin typeface="+mn-lt"/>
          </a:endParaRPr>
        </a:p>
        <a:p>
          <a:pPr algn="l"/>
          <a:r>
            <a:rPr lang="da-DK" sz="1200">
              <a:latin typeface="+mn-lt"/>
            </a:rPr>
            <a:t>I 2017 realiseres og vises  en samlet pakke af projekter og events som alle har gentænkt og demonsterer bæredygtighed. </a:t>
          </a:r>
        </a:p>
        <a:p>
          <a:pPr algn="l"/>
          <a:r>
            <a:rPr lang="da-DK" sz="1200">
              <a:latin typeface="+mn-lt"/>
            </a:rPr>
            <a:t>Projekterne vil fremstå med stor diversitet og styrke i deres form.</a:t>
          </a:r>
        </a:p>
        <a:p>
          <a:pPr algn="l"/>
          <a:r>
            <a:rPr lang="da-DK" sz="1200">
              <a:latin typeface="+mn-lt"/>
            </a:rPr>
            <a:t>Nogle projekter vil favne bæredygtighed, andre vil målrette være projekter i bæredygtighed</a:t>
          </a:r>
        </a:p>
        <a:p>
          <a:pPr algn="l"/>
          <a:endParaRPr lang="da-DK" sz="1200">
            <a:latin typeface="+mn-lt"/>
          </a:endParaRPr>
        </a:p>
        <a:p>
          <a:pPr algn="l"/>
          <a:r>
            <a:rPr lang="da-DK" sz="1200">
              <a:latin typeface="+mn-lt"/>
            </a:rPr>
            <a:t>Fokus på fortælling</a:t>
          </a:r>
        </a:p>
      </dgm:t>
    </dgm:pt>
    <dgm:pt modelId="{DC2A1CB9-F19A-E54D-9AFE-2E3C44486BCB}" type="parTrans" cxnId="{F56E002B-FE04-9444-B06C-E50D11D96930}">
      <dgm:prSet/>
      <dgm:spPr/>
      <dgm:t>
        <a:bodyPr/>
        <a:lstStyle/>
        <a:p>
          <a:endParaRPr lang="da-DK"/>
        </a:p>
      </dgm:t>
    </dgm:pt>
    <dgm:pt modelId="{63B3C1FF-5D2F-6243-A49B-93E9C058D746}" type="sibTrans" cxnId="{F56E002B-FE04-9444-B06C-E50D11D96930}">
      <dgm:prSet/>
      <dgm:spPr/>
      <dgm:t>
        <a:bodyPr/>
        <a:lstStyle/>
        <a:p>
          <a:endParaRPr lang="da-DK"/>
        </a:p>
      </dgm:t>
    </dgm:pt>
    <dgm:pt modelId="{B82459FD-F8C8-A54E-B964-E55AD0DA863D}">
      <dgm:prSet phldrT="[Tekst]" custT="1"/>
      <dgm:spPr/>
      <dgm:t>
        <a:bodyPr/>
        <a:lstStyle/>
        <a:p>
          <a:pPr algn="r"/>
          <a:r>
            <a:rPr lang="da-DK" sz="1200" b="1">
              <a:latin typeface="+mn-lt"/>
            </a:rPr>
            <a:t>2018 og .... </a:t>
          </a:r>
        </a:p>
        <a:p>
          <a:pPr algn="l"/>
          <a:endParaRPr lang="da-DK" sz="1200">
            <a:latin typeface="+mn-lt"/>
          </a:endParaRPr>
        </a:p>
        <a:p>
          <a:pPr algn="l"/>
          <a:r>
            <a:rPr lang="da-DK" sz="1200">
              <a:latin typeface="+mn-lt"/>
            </a:rPr>
            <a:t>Der er via vej mod 2017 og i 2017 skabt en kulturforandring. Ønsket om og forståelsen for et bæredygtigt samfund er forstærket og lever</a:t>
          </a:r>
        </a:p>
        <a:p>
          <a:pPr algn="l"/>
          <a:r>
            <a:rPr lang="da-DK" sz="1200">
              <a:latin typeface="+mn-lt"/>
            </a:rPr>
            <a:t>Der udvælges en buket projekter der følges en periode og som demonstrerer af 2017 via kultur har skabt en permanent forandring</a:t>
          </a:r>
        </a:p>
        <a:p>
          <a:pPr algn="l"/>
          <a:endParaRPr lang="da-DK" sz="1200">
            <a:latin typeface="+mn-lt"/>
          </a:endParaRPr>
        </a:p>
        <a:p>
          <a:pPr algn="l"/>
          <a:r>
            <a:rPr lang="da-DK" sz="1200">
              <a:latin typeface="+mn-lt"/>
            </a:rPr>
            <a:t>Fokus på fortælling</a:t>
          </a:r>
        </a:p>
      </dgm:t>
    </dgm:pt>
    <dgm:pt modelId="{CEC887BC-798A-334E-9C00-9099DD7FF9CE}" type="parTrans" cxnId="{A97A5EEC-06C2-F04E-8AE5-F691E18E2DD1}">
      <dgm:prSet/>
      <dgm:spPr/>
      <dgm:t>
        <a:bodyPr/>
        <a:lstStyle/>
        <a:p>
          <a:endParaRPr lang="da-DK"/>
        </a:p>
      </dgm:t>
    </dgm:pt>
    <dgm:pt modelId="{32CC074C-68C9-B941-83FF-4493B47C0C56}" type="sibTrans" cxnId="{A97A5EEC-06C2-F04E-8AE5-F691E18E2DD1}">
      <dgm:prSet/>
      <dgm:spPr/>
      <dgm:t>
        <a:bodyPr/>
        <a:lstStyle/>
        <a:p>
          <a:endParaRPr lang="da-DK"/>
        </a:p>
      </dgm:t>
    </dgm:pt>
    <dgm:pt modelId="{7F81F591-EE68-EC46-A1D0-2AE5CB3349DD}" type="pres">
      <dgm:prSet presAssocID="{EC105F63-A996-8B4E-98C1-15262D9783A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da-DK"/>
        </a:p>
      </dgm:t>
    </dgm:pt>
    <dgm:pt modelId="{7B398B71-AE62-C649-A40C-0C69B7940658}" type="pres">
      <dgm:prSet presAssocID="{06F7C7C1-BA54-7548-A91C-CD92D02E9BF2}" presName="composite" presStyleCnt="0"/>
      <dgm:spPr/>
    </dgm:pt>
    <dgm:pt modelId="{A28287BB-3F29-FD44-87EF-74D2B5287BE4}" type="pres">
      <dgm:prSet presAssocID="{06F7C7C1-BA54-7548-A91C-CD92D02E9BF2}" presName="LShape" presStyleLbl="alignNode1" presStyleIdx="0" presStyleCnt="5"/>
      <dgm:spPr/>
    </dgm:pt>
    <dgm:pt modelId="{95D52500-ECD6-A04A-BCCE-3A05C8B1F8AD}" type="pres">
      <dgm:prSet presAssocID="{06F7C7C1-BA54-7548-A91C-CD92D02E9BF2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2D8C81D3-0575-7E49-B80C-EF7E1CE3B28E}" type="pres">
      <dgm:prSet presAssocID="{06F7C7C1-BA54-7548-A91C-CD92D02E9BF2}" presName="Triangle" presStyleLbl="alignNode1" presStyleIdx="1" presStyleCnt="5"/>
      <dgm:spPr/>
    </dgm:pt>
    <dgm:pt modelId="{09364A4A-3BCA-134C-9539-EF89407C74AE}" type="pres">
      <dgm:prSet presAssocID="{A97D4B6C-1645-D54F-9649-D7310AA1F9A5}" presName="sibTrans" presStyleCnt="0"/>
      <dgm:spPr/>
    </dgm:pt>
    <dgm:pt modelId="{F9DE8524-997C-AF4C-A603-592A4164C36F}" type="pres">
      <dgm:prSet presAssocID="{A97D4B6C-1645-D54F-9649-D7310AA1F9A5}" presName="space" presStyleCnt="0"/>
      <dgm:spPr/>
    </dgm:pt>
    <dgm:pt modelId="{34BC2E6E-4CD1-A946-81CC-F0E65EE1CAA6}" type="pres">
      <dgm:prSet presAssocID="{9BC3B3F2-EACA-2E44-925A-F5CA724B7FD3}" presName="composite" presStyleCnt="0"/>
      <dgm:spPr/>
    </dgm:pt>
    <dgm:pt modelId="{4FD858BD-85AD-0B4B-B363-F8A1A805A8D6}" type="pres">
      <dgm:prSet presAssocID="{9BC3B3F2-EACA-2E44-925A-F5CA724B7FD3}" presName="LShape" presStyleLbl="alignNode1" presStyleIdx="2" presStyleCnt="5"/>
      <dgm:spPr/>
    </dgm:pt>
    <dgm:pt modelId="{7FFE2557-E6D2-B84F-8CAD-FA124325F10F}" type="pres">
      <dgm:prSet presAssocID="{9BC3B3F2-EACA-2E44-925A-F5CA724B7FD3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1CD588A1-7779-764F-8F4D-3DCCEADB323A}" type="pres">
      <dgm:prSet presAssocID="{9BC3B3F2-EACA-2E44-925A-F5CA724B7FD3}" presName="Triangle" presStyleLbl="alignNode1" presStyleIdx="3" presStyleCnt="5"/>
      <dgm:spPr/>
    </dgm:pt>
    <dgm:pt modelId="{2DEA02AD-8BD0-2540-A680-F7BCF14D84EC}" type="pres">
      <dgm:prSet presAssocID="{63B3C1FF-5D2F-6243-A49B-93E9C058D746}" presName="sibTrans" presStyleCnt="0"/>
      <dgm:spPr/>
    </dgm:pt>
    <dgm:pt modelId="{C2E0A9B6-49D6-F640-A7AC-5CF6AD7E00EA}" type="pres">
      <dgm:prSet presAssocID="{63B3C1FF-5D2F-6243-A49B-93E9C058D746}" presName="space" presStyleCnt="0"/>
      <dgm:spPr/>
    </dgm:pt>
    <dgm:pt modelId="{A9677FD4-9676-A247-AFB1-764B638997F7}" type="pres">
      <dgm:prSet presAssocID="{B82459FD-F8C8-A54E-B964-E55AD0DA863D}" presName="composite" presStyleCnt="0"/>
      <dgm:spPr/>
    </dgm:pt>
    <dgm:pt modelId="{9DA1B366-B7FC-304C-8DE3-C64C2C517BBF}" type="pres">
      <dgm:prSet presAssocID="{B82459FD-F8C8-A54E-B964-E55AD0DA863D}" presName="LShape" presStyleLbl="alignNode1" presStyleIdx="4" presStyleCnt="5"/>
      <dgm:spPr/>
    </dgm:pt>
    <dgm:pt modelId="{AA863A94-A7BE-8742-A886-965656A6C620}" type="pres">
      <dgm:prSet presAssocID="{B82459FD-F8C8-A54E-B964-E55AD0DA863D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A97A5EEC-06C2-F04E-8AE5-F691E18E2DD1}" srcId="{EC105F63-A996-8B4E-98C1-15262D9783A1}" destId="{B82459FD-F8C8-A54E-B964-E55AD0DA863D}" srcOrd="2" destOrd="0" parTransId="{CEC887BC-798A-334E-9C00-9099DD7FF9CE}" sibTransId="{32CC074C-68C9-B941-83FF-4493B47C0C56}"/>
    <dgm:cxn modelId="{5570F507-F726-C544-8E24-103CBFF33910}" type="presOf" srcId="{9BC3B3F2-EACA-2E44-925A-F5CA724B7FD3}" destId="{7FFE2557-E6D2-B84F-8CAD-FA124325F10F}" srcOrd="0" destOrd="0" presId="urn:microsoft.com/office/officeart/2009/3/layout/StepUpProcess"/>
    <dgm:cxn modelId="{178A6ED9-1DA4-5646-BCAA-4F0AA6AB5DB3}" type="presOf" srcId="{EC105F63-A996-8B4E-98C1-15262D9783A1}" destId="{7F81F591-EE68-EC46-A1D0-2AE5CB3349DD}" srcOrd="0" destOrd="0" presId="urn:microsoft.com/office/officeart/2009/3/layout/StepUpProcess"/>
    <dgm:cxn modelId="{F56E002B-FE04-9444-B06C-E50D11D96930}" srcId="{EC105F63-A996-8B4E-98C1-15262D9783A1}" destId="{9BC3B3F2-EACA-2E44-925A-F5CA724B7FD3}" srcOrd="1" destOrd="0" parTransId="{DC2A1CB9-F19A-E54D-9AFE-2E3C44486BCB}" sibTransId="{63B3C1FF-5D2F-6243-A49B-93E9C058D746}"/>
    <dgm:cxn modelId="{58C7CFB3-38D8-DA4C-B4E4-212F3E75E00C}" type="presOf" srcId="{B82459FD-F8C8-A54E-B964-E55AD0DA863D}" destId="{AA863A94-A7BE-8742-A886-965656A6C620}" srcOrd="0" destOrd="0" presId="urn:microsoft.com/office/officeart/2009/3/layout/StepUpProcess"/>
    <dgm:cxn modelId="{6C3903CA-4A9F-174A-A36A-1CD3091926C7}" srcId="{EC105F63-A996-8B4E-98C1-15262D9783A1}" destId="{06F7C7C1-BA54-7548-A91C-CD92D02E9BF2}" srcOrd="0" destOrd="0" parTransId="{574D5DC8-615A-A14E-ABA7-AC93B15FAF97}" sibTransId="{A97D4B6C-1645-D54F-9649-D7310AA1F9A5}"/>
    <dgm:cxn modelId="{5089B43D-A42B-BB44-975B-A02A0FB3870E}" type="presOf" srcId="{06F7C7C1-BA54-7548-A91C-CD92D02E9BF2}" destId="{95D52500-ECD6-A04A-BCCE-3A05C8B1F8AD}" srcOrd="0" destOrd="0" presId="urn:microsoft.com/office/officeart/2009/3/layout/StepUpProcess"/>
    <dgm:cxn modelId="{46454186-FE6A-1E43-BB05-0CD24D16AD33}" type="presParOf" srcId="{7F81F591-EE68-EC46-A1D0-2AE5CB3349DD}" destId="{7B398B71-AE62-C649-A40C-0C69B7940658}" srcOrd="0" destOrd="0" presId="urn:microsoft.com/office/officeart/2009/3/layout/StepUpProcess"/>
    <dgm:cxn modelId="{E62E495B-8865-C947-863B-E3653FDAE4D3}" type="presParOf" srcId="{7B398B71-AE62-C649-A40C-0C69B7940658}" destId="{A28287BB-3F29-FD44-87EF-74D2B5287BE4}" srcOrd="0" destOrd="0" presId="urn:microsoft.com/office/officeart/2009/3/layout/StepUpProcess"/>
    <dgm:cxn modelId="{9B669ED3-1A6B-E74C-AA8A-FF3CF870C5DD}" type="presParOf" srcId="{7B398B71-AE62-C649-A40C-0C69B7940658}" destId="{95D52500-ECD6-A04A-BCCE-3A05C8B1F8AD}" srcOrd="1" destOrd="0" presId="urn:microsoft.com/office/officeart/2009/3/layout/StepUpProcess"/>
    <dgm:cxn modelId="{6D6B0F43-151F-674B-893A-99FCF97A5B59}" type="presParOf" srcId="{7B398B71-AE62-C649-A40C-0C69B7940658}" destId="{2D8C81D3-0575-7E49-B80C-EF7E1CE3B28E}" srcOrd="2" destOrd="0" presId="urn:microsoft.com/office/officeart/2009/3/layout/StepUpProcess"/>
    <dgm:cxn modelId="{2ADA039A-1375-9546-A850-44D7BD2DE1E3}" type="presParOf" srcId="{7F81F591-EE68-EC46-A1D0-2AE5CB3349DD}" destId="{09364A4A-3BCA-134C-9539-EF89407C74AE}" srcOrd="1" destOrd="0" presId="urn:microsoft.com/office/officeart/2009/3/layout/StepUpProcess"/>
    <dgm:cxn modelId="{B3BBF791-446A-F641-B014-70E7CC6AC085}" type="presParOf" srcId="{09364A4A-3BCA-134C-9539-EF89407C74AE}" destId="{F9DE8524-997C-AF4C-A603-592A4164C36F}" srcOrd="0" destOrd="0" presId="urn:microsoft.com/office/officeart/2009/3/layout/StepUpProcess"/>
    <dgm:cxn modelId="{E9078B75-B5DD-0344-8996-BC3CBEC0B50B}" type="presParOf" srcId="{7F81F591-EE68-EC46-A1D0-2AE5CB3349DD}" destId="{34BC2E6E-4CD1-A946-81CC-F0E65EE1CAA6}" srcOrd="2" destOrd="0" presId="urn:microsoft.com/office/officeart/2009/3/layout/StepUpProcess"/>
    <dgm:cxn modelId="{5CDC8F8B-4B04-DB4D-A676-7DF7CBFDDE77}" type="presParOf" srcId="{34BC2E6E-4CD1-A946-81CC-F0E65EE1CAA6}" destId="{4FD858BD-85AD-0B4B-B363-F8A1A805A8D6}" srcOrd="0" destOrd="0" presId="urn:microsoft.com/office/officeart/2009/3/layout/StepUpProcess"/>
    <dgm:cxn modelId="{19A069DC-AC25-7047-A1E5-EF2E79A21407}" type="presParOf" srcId="{34BC2E6E-4CD1-A946-81CC-F0E65EE1CAA6}" destId="{7FFE2557-E6D2-B84F-8CAD-FA124325F10F}" srcOrd="1" destOrd="0" presId="urn:microsoft.com/office/officeart/2009/3/layout/StepUpProcess"/>
    <dgm:cxn modelId="{A33B7242-1338-434B-A2BF-81A9C67FFF2C}" type="presParOf" srcId="{34BC2E6E-4CD1-A946-81CC-F0E65EE1CAA6}" destId="{1CD588A1-7779-764F-8F4D-3DCCEADB323A}" srcOrd="2" destOrd="0" presId="urn:microsoft.com/office/officeart/2009/3/layout/StepUpProcess"/>
    <dgm:cxn modelId="{D0F1BEF3-EE8E-3E4D-935A-E991CAE0A168}" type="presParOf" srcId="{7F81F591-EE68-EC46-A1D0-2AE5CB3349DD}" destId="{2DEA02AD-8BD0-2540-A680-F7BCF14D84EC}" srcOrd="3" destOrd="0" presId="urn:microsoft.com/office/officeart/2009/3/layout/StepUpProcess"/>
    <dgm:cxn modelId="{E62ACC9F-E15E-C347-8BF9-4CE799927718}" type="presParOf" srcId="{2DEA02AD-8BD0-2540-A680-F7BCF14D84EC}" destId="{C2E0A9B6-49D6-F640-A7AC-5CF6AD7E00EA}" srcOrd="0" destOrd="0" presId="urn:microsoft.com/office/officeart/2009/3/layout/StepUpProcess"/>
    <dgm:cxn modelId="{90E345C0-C074-4543-A6FE-39A6C3E6F0EE}" type="presParOf" srcId="{7F81F591-EE68-EC46-A1D0-2AE5CB3349DD}" destId="{A9677FD4-9676-A247-AFB1-764B638997F7}" srcOrd="4" destOrd="0" presId="urn:microsoft.com/office/officeart/2009/3/layout/StepUpProcess"/>
    <dgm:cxn modelId="{B3D4826D-A1F7-7B42-B9D0-3545516C93F2}" type="presParOf" srcId="{A9677FD4-9676-A247-AFB1-764B638997F7}" destId="{9DA1B366-B7FC-304C-8DE3-C64C2C517BBF}" srcOrd="0" destOrd="0" presId="urn:microsoft.com/office/officeart/2009/3/layout/StepUpProcess"/>
    <dgm:cxn modelId="{F78C001F-5829-DE4E-978D-75778D8FBCED}" type="presParOf" srcId="{A9677FD4-9676-A247-AFB1-764B638997F7}" destId="{AA863A94-A7BE-8742-A886-965656A6C62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287BB-3F29-FD44-87EF-74D2B5287BE4}">
      <dsp:nvSpPr>
        <dsp:cNvPr id="0" name=""/>
        <dsp:cNvSpPr/>
      </dsp:nvSpPr>
      <dsp:spPr>
        <a:xfrm rot="5400000">
          <a:off x="530313" y="1572259"/>
          <a:ext cx="1593896" cy="265220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D52500-ECD6-A04A-BCCE-3A05C8B1F8AD}">
      <dsp:nvSpPr>
        <dsp:cNvPr id="0" name=""/>
        <dsp:cNvSpPr/>
      </dsp:nvSpPr>
      <dsp:spPr>
        <a:xfrm>
          <a:off x="264253" y="2364698"/>
          <a:ext cx="2394428" cy="2098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 dirty="0">
              <a:latin typeface="+mn-lt"/>
            </a:rPr>
            <a:t>Vejen til 2017 ...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1200" kern="1200" dirty="0">
            <a:latin typeface="+mn-lt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>
              <a:latin typeface="+mn-lt"/>
            </a:rPr>
            <a:t>Påvirkning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>
              <a:latin typeface="+mn-lt"/>
            </a:rPr>
            <a:t>Kapacitetsopbygning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>
              <a:latin typeface="+mn-lt"/>
            </a:rPr>
            <a:t>Konceptudvikling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>
              <a:latin typeface="+mn-lt"/>
            </a:rPr>
            <a:t>Implementering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err="1">
              <a:latin typeface="+mn-lt"/>
            </a:rPr>
            <a:t>Opskalering</a:t>
          </a:r>
          <a:endParaRPr lang="da-DK" sz="1200" kern="1200" dirty="0">
            <a:latin typeface="+mn-lt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1200" kern="1200" dirty="0">
            <a:latin typeface="+mn-lt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>
              <a:latin typeface="+mn-lt"/>
            </a:rPr>
            <a:t>Fokus på fortælling </a:t>
          </a:r>
        </a:p>
      </dsp:txBody>
      <dsp:txXfrm>
        <a:off x="264253" y="2364698"/>
        <a:ext cx="2394428" cy="2098856"/>
      </dsp:txXfrm>
    </dsp:sp>
    <dsp:sp modelId="{2D8C81D3-0575-7E49-B80C-EF7E1CE3B28E}">
      <dsp:nvSpPr>
        <dsp:cNvPr id="0" name=""/>
        <dsp:cNvSpPr/>
      </dsp:nvSpPr>
      <dsp:spPr>
        <a:xfrm>
          <a:off x="2206902" y="1377001"/>
          <a:ext cx="451778" cy="451778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D858BD-85AD-0B4B-B363-F8A1A805A8D6}">
      <dsp:nvSpPr>
        <dsp:cNvPr id="0" name=""/>
        <dsp:cNvSpPr/>
      </dsp:nvSpPr>
      <dsp:spPr>
        <a:xfrm rot="5400000">
          <a:off x="3461561" y="846919"/>
          <a:ext cx="1593896" cy="265220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FE2557-E6D2-B84F-8CAD-FA124325F10F}">
      <dsp:nvSpPr>
        <dsp:cNvPr id="0" name=""/>
        <dsp:cNvSpPr/>
      </dsp:nvSpPr>
      <dsp:spPr>
        <a:xfrm>
          <a:off x="3195500" y="1639358"/>
          <a:ext cx="2394428" cy="2098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>
              <a:latin typeface="+mn-lt"/>
            </a:rPr>
            <a:t>2017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1200" kern="1200">
            <a:latin typeface="+mn-lt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>
              <a:latin typeface="+mn-lt"/>
            </a:rPr>
            <a:t>I 2017 realiseres og vises  en samlet pakke af projekter og events som alle har gentænkt og demonsterer bæredygtighed.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>
              <a:latin typeface="+mn-lt"/>
            </a:rPr>
            <a:t>Projekterne vil fremstå med stor diversitet og styrke i deres form.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>
              <a:latin typeface="+mn-lt"/>
            </a:rPr>
            <a:t>Nogle projekter vil favne bæredygtighed, andre vil målrette være projekter i bæredygtighed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1200" kern="1200">
            <a:latin typeface="+mn-lt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>
              <a:latin typeface="+mn-lt"/>
            </a:rPr>
            <a:t>Fokus på fortælling</a:t>
          </a:r>
        </a:p>
      </dsp:txBody>
      <dsp:txXfrm>
        <a:off x="3195500" y="1639358"/>
        <a:ext cx="2394428" cy="2098856"/>
      </dsp:txXfrm>
    </dsp:sp>
    <dsp:sp modelId="{1CD588A1-7779-764F-8F4D-3DCCEADB323A}">
      <dsp:nvSpPr>
        <dsp:cNvPr id="0" name=""/>
        <dsp:cNvSpPr/>
      </dsp:nvSpPr>
      <dsp:spPr>
        <a:xfrm>
          <a:off x="5138150" y="651660"/>
          <a:ext cx="451778" cy="451778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A1B366-B7FC-304C-8DE3-C64C2C517BBF}">
      <dsp:nvSpPr>
        <dsp:cNvPr id="0" name=""/>
        <dsp:cNvSpPr/>
      </dsp:nvSpPr>
      <dsp:spPr>
        <a:xfrm rot="5400000">
          <a:off x="6392809" y="121579"/>
          <a:ext cx="1593896" cy="265220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863A94-A7BE-8742-A886-965656A6C620}">
      <dsp:nvSpPr>
        <dsp:cNvPr id="0" name=""/>
        <dsp:cNvSpPr/>
      </dsp:nvSpPr>
      <dsp:spPr>
        <a:xfrm>
          <a:off x="6126748" y="914018"/>
          <a:ext cx="2394428" cy="2098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>
              <a:latin typeface="+mn-lt"/>
            </a:rPr>
            <a:t>2018 og ....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1200" kern="1200">
            <a:latin typeface="+mn-lt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>
              <a:latin typeface="+mn-lt"/>
            </a:rPr>
            <a:t>Der er via vej mod 2017 og i 2017 skabt en kulturforandring. Ønsket om og forståelsen for et bæredygtigt samfund er forstærket og lever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>
              <a:latin typeface="+mn-lt"/>
            </a:rPr>
            <a:t>Der udvælges en buket projekter der følges en periode og som demonstrerer af 2017 via kultur har skabt en permanent forandring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1200" kern="1200">
            <a:latin typeface="+mn-lt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>
              <a:latin typeface="+mn-lt"/>
            </a:rPr>
            <a:t>Fokus på fortælling</a:t>
          </a:r>
        </a:p>
      </dsp:txBody>
      <dsp:txXfrm>
        <a:off x="6126748" y="914018"/>
        <a:ext cx="2394428" cy="20988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32B35-8B28-45E3-BC36-CAEE5DCC6FBD}" type="datetimeFigureOut">
              <a:rPr lang="da-DK" smtClean="0"/>
              <a:pPr/>
              <a:t>24/09/14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3F03A-B41C-41E8-920A-D43480CB463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1750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F03A-B41C-41E8-920A-D43480CB4633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6851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600"/>
          </a:p>
          <a:p>
            <a:pPr lvl="0">
              <a:defRPr sz="1800"/>
            </a:pPr>
            <a:r>
              <a:rPr sz="1600"/>
              <a:t>Programmet skal understøtte og styrke den langsigtede udvikling og betydning af kunst og kultur i regionen. </a:t>
            </a:r>
          </a:p>
          <a:p>
            <a:pPr lvl="0">
              <a:defRPr sz="1800"/>
            </a:pPr>
            <a:endParaRPr sz="1600"/>
          </a:p>
          <a:p>
            <a:pPr lvl="0">
              <a:defRPr sz="1800"/>
            </a:pPr>
            <a:r>
              <a:rPr sz="1600"/>
              <a:t>Programmet skal sætte varige spor uanset om det er et fantastisk fyrværkeri eller om det er at lære børn hvordan de løser udfordringer med kreative metoder. </a:t>
            </a:r>
          </a:p>
          <a:p>
            <a:pPr lvl="0">
              <a:defRPr sz="1800"/>
            </a:pPr>
            <a:r>
              <a:rPr sz="1600"/>
              <a:t>Vi skal lave et program der har langsigtet effekt og sætter varige spor.</a:t>
            </a:r>
          </a:p>
          <a:p>
            <a:pPr lvl="0">
              <a:defRPr sz="1800"/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128977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600" dirty="0"/>
          </a:p>
          <a:p>
            <a:pPr lvl="0">
              <a:defRPr sz="1800"/>
            </a:pPr>
            <a:r>
              <a:rPr sz="1600" dirty="0"/>
              <a:t>Programmet skal understøtte og styrke den langsigtede udvikling og betydning af kunst og kultur i regionen. </a:t>
            </a:r>
          </a:p>
          <a:p>
            <a:pPr lvl="0">
              <a:defRPr sz="1800"/>
            </a:pPr>
            <a:endParaRPr sz="1600" dirty="0"/>
          </a:p>
          <a:p>
            <a:pPr lvl="0">
              <a:defRPr sz="1800"/>
            </a:pPr>
            <a:r>
              <a:rPr sz="1600" dirty="0"/>
              <a:t>Programmet skal sætte varige spor uanset om det er et fantastisk fyrværkeri eller om det er at lære børn hvordan de løser udfordringer med kreative metoder. </a:t>
            </a:r>
          </a:p>
          <a:p>
            <a:pPr lvl="0">
              <a:defRPr sz="1800"/>
            </a:pPr>
            <a:r>
              <a:rPr sz="1600" dirty="0"/>
              <a:t>Vi skal lave et program der har langsigtet effekt og sætter varige spor.</a:t>
            </a:r>
          </a:p>
          <a:p>
            <a:pPr lvl="0">
              <a:defRPr sz="1800"/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177559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Relationship Id="rId3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Relationship Id="rId3" Type="http://schemas.openxmlformats.org/officeDocument/2006/relationships/image" Target="../media/image7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emf"/><Relationship Id="rId3" Type="http://schemas.openxmlformats.org/officeDocument/2006/relationships/image" Target="../media/image10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 blå uden protektora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ggrund blå"/>
          <p:cNvSpPr/>
          <p:nvPr userDrawn="1"/>
        </p:nvSpPr>
        <p:spPr>
          <a:xfrm>
            <a:off x="1585" y="0"/>
            <a:ext cx="91424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500" dirty="0" err="1" smtClean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5613" y="2438450"/>
            <a:ext cx="8231187" cy="1250802"/>
          </a:xfrm>
        </p:spPr>
        <p:txBody>
          <a:bodyPr/>
          <a:lstStyle>
            <a:lvl1pPr>
              <a:lnSpc>
                <a:spcPct val="83000"/>
              </a:lnSpc>
              <a:defRPr sz="4000" spc="280" baseline="0">
                <a:solidFill>
                  <a:schemeClr val="bg2"/>
                </a:solidFill>
              </a:defRPr>
            </a:lvl1pPr>
          </a:lstStyle>
          <a:p>
            <a:r>
              <a:rPr lang="da-DK" noProof="0" dirty="0" smtClean="0"/>
              <a:t>Klik, og indsæt Titel </a:t>
            </a:r>
            <a:endParaRPr lang="da-DK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5613" y="3907106"/>
            <a:ext cx="8231187" cy="65892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500" spc="110" baseline="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 smtClean="0"/>
              <a:t>Klik, og indsæt Underrubrik eller dato og sted</a:t>
            </a:r>
            <a:endParaRPr lang="da-DK" noProof="0" dirty="0"/>
          </a:p>
        </p:txBody>
      </p:sp>
      <p:pic>
        <p:nvPicPr>
          <p:cNvPr id="12" name="European uden protektora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050" y="5794061"/>
            <a:ext cx="1089900" cy="384300"/>
          </a:xfrm>
          <a:prstGeom prst="rect">
            <a:avLst/>
          </a:prstGeom>
        </p:spPr>
      </p:pic>
      <p:grpSp>
        <p:nvGrpSpPr>
          <p:cNvPr id="34" name="Hvide streger"/>
          <p:cNvGrpSpPr/>
          <p:nvPr userDrawn="1"/>
        </p:nvGrpSpPr>
        <p:grpSpPr>
          <a:xfrm>
            <a:off x="692906" y="260648"/>
            <a:ext cx="8068773" cy="6001886"/>
            <a:chOff x="692906" y="260648"/>
            <a:chExt cx="8068773" cy="6001886"/>
          </a:xfrm>
        </p:grpSpPr>
        <p:cxnSp>
          <p:nvCxnSpPr>
            <p:cNvPr id="5" name="Lige forbindelse 4"/>
            <p:cNvCxnSpPr/>
            <p:nvPr userDrawn="1"/>
          </p:nvCxnSpPr>
          <p:spPr>
            <a:xfrm flipH="1">
              <a:off x="863588" y="260648"/>
              <a:ext cx="144016" cy="36004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ge forbindelse 12"/>
            <p:cNvCxnSpPr/>
            <p:nvPr userDrawn="1"/>
          </p:nvCxnSpPr>
          <p:spPr>
            <a:xfrm>
              <a:off x="2267744" y="260648"/>
              <a:ext cx="144016" cy="349258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ge forbindelse 14"/>
            <p:cNvCxnSpPr/>
            <p:nvPr userDrawn="1"/>
          </p:nvCxnSpPr>
          <p:spPr>
            <a:xfrm flipH="1">
              <a:off x="1101968" y="5092008"/>
              <a:ext cx="144016" cy="36004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ge forbindelse 15"/>
            <p:cNvCxnSpPr/>
            <p:nvPr userDrawn="1"/>
          </p:nvCxnSpPr>
          <p:spPr>
            <a:xfrm flipH="1">
              <a:off x="8542784" y="5091398"/>
              <a:ext cx="144016" cy="36004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ge forbindelse 16"/>
            <p:cNvCxnSpPr/>
            <p:nvPr userDrawn="1"/>
          </p:nvCxnSpPr>
          <p:spPr>
            <a:xfrm>
              <a:off x="6245960" y="1063518"/>
              <a:ext cx="144016" cy="349258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ge forbindelse 18"/>
            <p:cNvCxnSpPr/>
            <p:nvPr userDrawn="1"/>
          </p:nvCxnSpPr>
          <p:spPr>
            <a:xfrm>
              <a:off x="8127430" y="260648"/>
              <a:ext cx="144016" cy="349258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Lige forbindelse 19"/>
            <p:cNvCxnSpPr/>
            <p:nvPr userDrawn="1"/>
          </p:nvCxnSpPr>
          <p:spPr>
            <a:xfrm>
              <a:off x="6333082" y="5913276"/>
              <a:ext cx="144016" cy="349258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Lige forbindelse 20"/>
            <p:cNvCxnSpPr/>
            <p:nvPr userDrawn="1"/>
          </p:nvCxnSpPr>
          <p:spPr>
            <a:xfrm>
              <a:off x="692906" y="4300653"/>
              <a:ext cx="144016" cy="349258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Lige forbindelse 24"/>
            <p:cNvCxnSpPr/>
            <p:nvPr userDrawn="1"/>
          </p:nvCxnSpPr>
          <p:spPr>
            <a:xfrm>
              <a:off x="6876256" y="486882"/>
              <a:ext cx="298800" cy="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ge forbindelse 29"/>
            <p:cNvCxnSpPr/>
            <p:nvPr userDrawn="1"/>
          </p:nvCxnSpPr>
          <p:spPr>
            <a:xfrm>
              <a:off x="2769247" y="1290953"/>
              <a:ext cx="291600" cy="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ge forbindelse 30"/>
            <p:cNvCxnSpPr/>
            <p:nvPr userDrawn="1"/>
          </p:nvCxnSpPr>
          <p:spPr>
            <a:xfrm>
              <a:off x="2534522" y="6129300"/>
              <a:ext cx="291600" cy="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ge forbindelse 31"/>
            <p:cNvCxnSpPr/>
            <p:nvPr userDrawn="1"/>
          </p:nvCxnSpPr>
          <p:spPr>
            <a:xfrm>
              <a:off x="8462879" y="4516515"/>
              <a:ext cx="298800" cy="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Logo top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48" y="319705"/>
            <a:ext cx="1558788" cy="782562"/>
          </a:xfrm>
          <a:prstGeom prst="rect">
            <a:avLst/>
          </a:prstGeom>
        </p:spPr>
      </p:pic>
      <p:sp>
        <p:nvSpPr>
          <p:cNvPr id="35" name="Hjælpetekst max linjer"/>
          <p:cNvSpPr txBox="1"/>
          <p:nvPr userDrawn="1"/>
        </p:nvSpPr>
        <p:spPr>
          <a:xfrm>
            <a:off x="9239121" y="2343600"/>
            <a:ext cx="118813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noProof="0" dirty="0" smtClean="0">
                <a:solidFill>
                  <a:schemeClr val="bg1">
                    <a:lumMod val="50000"/>
                  </a:schemeClr>
                </a:solidFill>
              </a:rPr>
              <a:t>Titel max 2 linjer</a:t>
            </a:r>
            <a:endParaRPr lang="da-DK" sz="1000" dirty="0" err="1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452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 smtClean="0"/>
              <a:t>Klik, og indsæt Titel 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8966-78F3-4500-8EC0-515D0079962E}" type="datetime1">
              <a:rPr lang="da-DK" noProof="0" smtClean="0"/>
              <a:t>24/09/14</a:t>
            </a:fld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smtClean="0"/>
              <a:t>Præsentations titel</a:t>
            </a:r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E2EA-AEDB-4948-88E1-594E5C4BF481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9" name="Hjælpetekst max linjer"/>
          <p:cNvSpPr txBox="1"/>
          <p:nvPr userDrawn="1"/>
        </p:nvSpPr>
        <p:spPr>
          <a:xfrm>
            <a:off x="9237600" y="364665"/>
            <a:ext cx="9001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noProof="0" dirty="0" smtClean="0">
                <a:solidFill>
                  <a:schemeClr val="bg1">
                    <a:lumMod val="50000"/>
                  </a:schemeClr>
                </a:solidFill>
              </a:rPr>
              <a:t>Titel max 1 linje</a:t>
            </a:r>
            <a:endParaRPr lang="da-DK" sz="1000" dirty="0" err="1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46150" y="1495425"/>
            <a:ext cx="7253288" cy="277391"/>
          </a:xfrm>
        </p:spPr>
        <p:txBody>
          <a:bodyPr/>
          <a:lstStyle>
            <a:lvl1pPr algn="l">
              <a:defRPr lang="da-DK" sz="1800" kern="1200" cap="all" spc="70" baseline="0" noProof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noProof="0" dirty="0" smtClean="0"/>
              <a:t>Klik, og indsæt overskrift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46800" y="1865803"/>
            <a:ext cx="7253288" cy="3746009"/>
          </a:xfrm>
        </p:spPr>
        <p:txBody>
          <a:bodyPr/>
          <a:lstStyle>
            <a:lvl1pPr marL="234000" indent="-234000" algn="l">
              <a:defRPr lang="en-US" sz="1800" kern="1200" cap="none" spc="6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lang="da-DK" sz="1500" kern="1200" spc="60" baseline="0" noProof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234000" lvl="1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da-DK" noProof="0" dirty="0" smtClean="0"/>
              <a:t>Klik, og indsæt tekst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7200" y="0"/>
            <a:ext cx="1943100" cy="14573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o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 smtClean="0"/>
              <a:t>Klik, og indsæt Titel 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8966-78F3-4500-8EC0-515D0079962E}" type="datetime1">
              <a:rPr lang="da-DK" noProof="0" smtClean="0"/>
              <a:t>24/09/14</a:t>
            </a:fld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smtClean="0"/>
              <a:t>Præsentations titel</a:t>
            </a:r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E2EA-AEDB-4948-88E1-594E5C4BF481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10" name="Hjælpetekst max linjer"/>
          <p:cNvSpPr txBox="1"/>
          <p:nvPr userDrawn="1"/>
        </p:nvSpPr>
        <p:spPr>
          <a:xfrm>
            <a:off x="9237600" y="364665"/>
            <a:ext cx="9001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noProof="0" dirty="0" smtClean="0">
                <a:solidFill>
                  <a:schemeClr val="bg1">
                    <a:lumMod val="50000"/>
                  </a:schemeClr>
                </a:solidFill>
              </a:rPr>
              <a:t>Titel max 1 linje</a:t>
            </a:r>
            <a:endParaRPr lang="da-DK" sz="1000" dirty="0" err="1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46150" y="1495425"/>
            <a:ext cx="3451225" cy="277391"/>
          </a:xfrm>
        </p:spPr>
        <p:txBody>
          <a:bodyPr/>
          <a:lstStyle>
            <a:lvl1pPr algn="l">
              <a:defRPr lang="da-DK" sz="1800" kern="1200" cap="all" spc="70" baseline="0" noProof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noProof="0" dirty="0" smtClean="0"/>
              <a:t>Klik, og indsæt overskrift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946800" y="1865803"/>
            <a:ext cx="3451225" cy="3746009"/>
          </a:xfrm>
        </p:spPr>
        <p:txBody>
          <a:bodyPr/>
          <a:lstStyle>
            <a:lvl1pPr marL="234000" indent="-234000" algn="l">
              <a:defRPr lang="en-US" sz="1800" kern="1200" cap="none" spc="6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lang="da-DK" sz="1500" kern="1200" spc="60" baseline="0" noProof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234000" lvl="1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da-DK" noProof="0" dirty="0" smtClean="0"/>
              <a:t>Klik, og indsæt tekst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748085" y="1495425"/>
            <a:ext cx="3451225" cy="277391"/>
          </a:xfrm>
        </p:spPr>
        <p:txBody>
          <a:bodyPr/>
          <a:lstStyle>
            <a:lvl1pPr algn="l">
              <a:defRPr lang="da-DK" sz="1800" kern="1200" cap="all" spc="70" baseline="0" noProof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noProof="0" dirty="0" smtClean="0"/>
              <a:t>Klik, og indsæt overskrift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4748735" y="1865803"/>
            <a:ext cx="3451225" cy="3746009"/>
          </a:xfrm>
        </p:spPr>
        <p:txBody>
          <a:bodyPr/>
          <a:lstStyle>
            <a:lvl1pPr marL="234000" indent="-234000" algn="l">
              <a:defRPr lang="en-US" sz="1800" kern="1200" cap="none" spc="6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lang="da-DK" sz="1500" kern="1200" spc="60" baseline="0" noProof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234000" lvl="1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da-DK" noProof="0" dirty="0" smtClean="0"/>
              <a:t>Klik, og indsæt tekst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7200" y="0"/>
            <a:ext cx="19431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78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tement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ggrund blå"/>
          <p:cNvSpPr/>
          <p:nvPr userDrawn="1"/>
        </p:nvSpPr>
        <p:spPr>
          <a:xfrm>
            <a:off x="1585" y="0"/>
            <a:ext cx="914241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500" dirty="0" err="1" smtClean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5613" y="1495424"/>
            <a:ext cx="8231187" cy="2653655"/>
          </a:xfrm>
        </p:spPr>
        <p:txBody>
          <a:bodyPr/>
          <a:lstStyle>
            <a:lvl1pPr>
              <a:defRPr sz="4000" spc="280" baseline="0">
                <a:solidFill>
                  <a:schemeClr val="tx2"/>
                </a:solidFill>
              </a:defRPr>
            </a:lvl1pPr>
          </a:lstStyle>
          <a:p>
            <a:r>
              <a:rPr lang="da-DK" noProof="0" dirty="0" smtClean="0"/>
              <a:t>Klik, og indsæt Titel </a:t>
            </a:r>
            <a:endParaRPr lang="da-DK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5613" y="4507078"/>
            <a:ext cx="8231187" cy="50609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500" spc="11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 smtClean="0"/>
              <a:t>Klik, og indsæt evt. kilde angivelse</a:t>
            </a:r>
          </a:p>
        </p:txBody>
      </p:sp>
      <p:grpSp>
        <p:nvGrpSpPr>
          <p:cNvPr id="34" name="Hvide streger"/>
          <p:cNvGrpSpPr/>
          <p:nvPr userDrawn="1"/>
        </p:nvGrpSpPr>
        <p:grpSpPr>
          <a:xfrm>
            <a:off x="692906" y="260648"/>
            <a:ext cx="8068773" cy="6001886"/>
            <a:chOff x="692906" y="260648"/>
            <a:chExt cx="8068773" cy="6001886"/>
          </a:xfrm>
        </p:grpSpPr>
        <p:cxnSp>
          <p:nvCxnSpPr>
            <p:cNvPr id="5" name="Lige forbindelse 4"/>
            <p:cNvCxnSpPr/>
            <p:nvPr userDrawn="1"/>
          </p:nvCxnSpPr>
          <p:spPr>
            <a:xfrm flipH="1">
              <a:off x="863588" y="260648"/>
              <a:ext cx="144016" cy="36004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ge forbindelse 12"/>
            <p:cNvCxnSpPr/>
            <p:nvPr userDrawn="1"/>
          </p:nvCxnSpPr>
          <p:spPr>
            <a:xfrm>
              <a:off x="2267744" y="260648"/>
              <a:ext cx="144016" cy="349258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ge forbindelse 14"/>
            <p:cNvCxnSpPr/>
            <p:nvPr userDrawn="1"/>
          </p:nvCxnSpPr>
          <p:spPr>
            <a:xfrm flipH="1">
              <a:off x="1101968" y="5092008"/>
              <a:ext cx="144016" cy="36004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ge forbindelse 15"/>
            <p:cNvCxnSpPr/>
            <p:nvPr userDrawn="1"/>
          </p:nvCxnSpPr>
          <p:spPr>
            <a:xfrm flipH="1">
              <a:off x="8542784" y="5091398"/>
              <a:ext cx="144016" cy="36004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ge forbindelse 16"/>
            <p:cNvCxnSpPr/>
            <p:nvPr userDrawn="1"/>
          </p:nvCxnSpPr>
          <p:spPr>
            <a:xfrm>
              <a:off x="6245960" y="1063518"/>
              <a:ext cx="144016" cy="349258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ge forbindelse 18"/>
            <p:cNvCxnSpPr/>
            <p:nvPr userDrawn="1"/>
          </p:nvCxnSpPr>
          <p:spPr>
            <a:xfrm>
              <a:off x="8127430" y="260648"/>
              <a:ext cx="144016" cy="349258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Lige forbindelse 19"/>
            <p:cNvCxnSpPr/>
            <p:nvPr userDrawn="1"/>
          </p:nvCxnSpPr>
          <p:spPr>
            <a:xfrm>
              <a:off x="6333082" y="5913276"/>
              <a:ext cx="144016" cy="349258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Lige forbindelse 20"/>
            <p:cNvCxnSpPr/>
            <p:nvPr userDrawn="1"/>
          </p:nvCxnSpPr>
          <p:spPr>
            <a:xfrm>
              <a:off x="692906" y="4300653"/>
              <a:ext cx="144016" cy="349258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Lige forbindelse 24"/>
            <p:cNvCxnSpPr/>
            <p:nvPr userDrawn="1"/>
          </p:nvCxnSpPr>
          <p:spPr>
            <a:xfrm>
              <a:off x="6876256" y="486882"/>
              <a:ext cx="298800" cy="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ge forbindelse 29"/>
            <p:cNvCxnSpPr/>
            <p:nvPr userDrawn="1"/>
          </p:nvCxnSpPr>
          <p:spPr>
            <a:xfrm>
              <a:off x="2769247" y="1290953"/>
              <a:ext cx="291600" cy="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ge forbindelse 30"/>
            <p:cNvCxnSpPr/>
            <p:nvPr userDrawn="1"/>
          </p:nvCxnSpPr>
          <p:spPr>
            <a:xfrm>
              <a:off x="2534522" y="6129300"/>
              <a:ext cx="291600" cy="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ge forbindelse 31"/>
            <p:cNvCxnSpPr/>
            <p:nvPr userDrawn="1"/>
          </p:nvCxnSpPr>
          <p:spPr>
            <a:xfrm>
              <a:off x="8462879" y="4516515"/>
              <a:ext cx="298800" cy="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Hjælpetekst max linjer"/>
          <p:cNvSpPr txBox="1"/>
          <p:nvPr userDrawn="1"/>
        </p:nvSpPr>
        <p:spPr>
          <a:xfrm>
            <a:off x="9237600" y="4519895"/>
            <a:ext cx="10950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noProof="0" dirty="0" smtClean="0">
                <a:solidFill>
                  <a:schemeClr val="bg1">
                    <a:lumMod val="50000"/>
                  </a:schemeClr>
                </a:solidFill>
              </a:rPr>
              <a:t>Titel max 2 linjer</a:t>
            </a:r>
            <a:endParaRPr lang="da-DK" sz="1000" dirty="0" err="1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7200" y="0"/>
            <a:ext cx="19431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47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o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Baggrund grå"/>
          <p:cNvSpPr/>
          <p:nvPr userDrawn="1"/>
        </p:nvSpPr>
        <p:spPr>
          <a:xfrm>
            <a:off x="1585" y="0"/>
            <a:ext cx="914241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500" dirty="0" err="1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 smtClean="0"/>
              <a:t>Klik, og indsæt Titel </a:t>
            </a:r>
            <a:endParaRPr lang="da-DK" noProof="0" dirty="0"/>
          </a:p>
        </p:txBody>
      </p:sp>
      <p:sp>
        <p:nvSpPr>
          <p:cNvPr id="10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946150" y="1495426"/>
            <a:ext cx="7253288" cy="36769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 smtClean="0"/>
              <a:t>Klik, og indsæt overskrift</a:t>
            </a:r>
            <a:endParaRPr lang="da-DK" dirty="0"/>
          </a:p>
        </p:txBody>
      </p:sp>
      <p:sp>
        <p:nvSpPr>
          <p:cNvPr id="12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57563"/>
            <a:ext cx="3311525" cy="2447925"/>
          </a:xfrm>
          <a:solidFill>
            <a:schemeClr val="accent6">
              <a:lumMod val="90000"/>
            </a:schemeClr>
          </a:solidFill>
        </p:spPr>
        <p:txBody>
          <a:bodyPr tIns="396000" anchor="ctr" anchorCtr="0">
            <a:normAutofit/>
          </a:bodyPr>
          <a:lstStyle>
            <a:lvl1pPr algn="ctr">
              <a:defRPr sz="1000" cap="none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da-DK" dirty="0" smtClean="0"/>
              <a:t>Klik på ikon og indsæt billede</a:t>
            </a:r>
            <a:endParaRPr lang="da-DK" dirty="0"/>
          </a:p>
        </p:txBody>
      </p:sp>
      <p:sp>
        <p:nvSpPr>
          <p:cNvPr id="13" name="Pladsholder til billede 4"/>
          <p:cNvSpPr>
            <a:spLocks noGrp="1"/>
          </p:cNvSpPr>
          <p:nvPr>
            <p:ph type="pic" sz="quarter" idx="15" hasCustomPrompt="1"/>
          </p:nvPr>
        </p:nvSpPr>
        <p:spPr>
          <a:xfrm>
            <a:off x="3758080" y="3784032"/>
            <a:ext cx="4920971" cy="3073968"/>
          </a:xfrm>
          <a:solidFill>
            <a:schemeClr val="accent6">
              <a:lumMod val="90000"/>
            </a:schemeClr>
          </a:solidFill>
        </p:spPr>
        <p:txBody>
          <a:bodyPr tIns="396000" anchor="ctr" anchorCtr="0">
            <a:normAutofit/>
          </a:bodyPr>
          <a:lstStyle>
            <a:lvl1pPr algn="ctr">
              <a:defRPr sz="1000" cap="none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da-DK" dirty="0" smtClean="0"/>
              <a:t>Klik på ikon og indsæt billede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1484" y="6957392"/>
            <a:ext cx="981472" cy="365125"/>
          </a:xfrm>
        </p:spPr>
        <p:txBody>
          <a:bodyPr/>
          <a:lstStyle/>
          <a:p>
            <a:fld id="{FA198966-78F3-4500-8EC0-515D0079962E}" type="datetime1">
              <a:rPr lang="da-DK" noProof="0" smtClean="0"/>
              <a:t>24/09/14</a:t>
            </a:fld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5612" y="6957392"/>
            <a:ext cx="3216287" cy="365125"/>
          </a:xfrm>
        </p:spPr>
        <p:txBody>
          <a:bodyPr/>
          <a:lstStyle/>
          <a:p>
            <a:r>
              <a:rPr lang="da-DK" noProof="0" smtClean="0"/>
              <a:t>Præsentations titel</a:t>
            </a:r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04574" y="6957392"/>
            <a:ext cx="1534852" cy="365125"/>
          </a:xfrm>
        </p:spPr>
        <p:txBody>
          <a:bodyPr/>
          <a:lstStyle/>
          <a:p>
            <a:fld id="{161BE2EA-AEDB-4948-88E1-594E5C4BF481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17" name="Hjælpetekst max linjer"/>
          <p:cNvSpPr txBox="1"/>
          <p:nvPr userDrawn="1"/>
        </p:nvSpPr>
        <p:spPr>
          <a:xfrm>
            <a:off x="9237600" y="364665"/>
            <a:ext cx="9001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noProof="0" dirty="0" smtClean="0">
                <a:solidFill>
                  <a:schemeClr val="bg1">
                    <a:lumMod val="50000"/>
                  </a:schemeClr>
                </a:solidFill>
              </a:rPr>
              <a:t>Titel max 1 linje</a:t>
            </a:r>
            <a:endParaRPr lang="da-DK" sz="1000" dirty="0" err="1" smtClean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8" name="Hjælpetekst Indsæt billede"/>
          <p:cNvGrpSpPr>
            <a:grpSpLocks/>
          </p:cNvGrpSpPr>
          <p:nvPr userDrawn="1"/>
        </p:nvGrpSpPr>
        <p:grpSpPr bwMode="auto">
          <a:xfrm>
            <a:off x="-2165511" y="3344106"/>
            <a:ext cx="2032000" cy="2414916"/>
            <a:chOff x="6573838" y="3603625"/>
            <a:chExt cx="2032000" cy="2414789"/>
          </a:xfrm>
        </p:grpSpPr>
        <p:sp>
          <p:nvSpPr>
            <p:cNvPr id="19" name="TextBox 12"/>
            <p:cNvSpPr txBox="1">
              <a:spLocks noChangeArrowheads="1"/>
            </p:cNvSpPr>
            <p:nvPr/>
          </p:nvSpPr>
          <p:spPr bwMode="auto">
            <a:xfrm>
              <a:off x="6573838" y="3603625"/>
              <a:ext cx="2032000" cy="2103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1000" b="1" noProof="1" smtClean="0">
                  <a:solidFill>
                    <a:schemeClr val="bg1">
                      <a:lumMod val="50000"/>
                    </a:schemeClr>
                  </a:solidFill>
                </a:rPr>
                <a:t>Indsæt 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 smtClean="0">
                  <a:solidFill>
                    <a:schemeClr val="bg1">
                      <a:lumMod val="50000"/>
                    </a:schemeClr>
                  </a:solidFill>
                </a:rPr>
                <a:t>1.</a:t>
              </a:r>
              <a:r>
                <a:rPr lang="da-DK" sz="1000" noProof="1" smtClean="0">
                  <a:solidFill>
                    <a:schemeClr val="bg1">
                      <a:lumMod val="50000"/>
                    </a:schemeClr>
                  </a:solidFill>
                </a:rPr>
                <a:t> Klik på det lille billede-indsættelsesikon i midten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noProof="1" smtClean="0">
                  <a:solidFill>
                    <a:schemeClr val="bg1">
                      <a:lumMod val="50000"/>
                    </a:schemeClr>
                  </a:solidFill>
                </a:rPr>
                <a:t>af pladsholderen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 smtClean="0">
                  <a:solidFill>
                    <a:schemeClr val="bg1">
                      <a:lumMod val="50000"/>
                    </a:schemeClr>
                  </a:solidFill>
                </a:rPr>
                <a:t>2. </a:t>
              </a:r>
              <a:r>
                <a:rPr lang="da-DK" sz="1000" noProof="1" smtClean="0">
                  <a:solidFill>
                    <a:schemeClr val="bg1">
                      <a:lumMod val="50000"/>
                    </a:schemeClr>
                  </a:solidFill>
                </a:rPr>
                <a:t>Indsæt det ønskede 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 smtClean="0">
                  <a:solidFill>
                    <a:schemeClr val="bg1">
                      <a:lumMod val="50000"/>
                    </a:schemeClr>
                  </a:solidFill>
                </a:rPr>
                <a:t>3. </a:t>
              </a:r>
              <a:r>
                <a:rPr lang="da-DK" sz="1000" noProof="1" smtClean="0">
                  <a:solidFill>
                    <a:schemeClr val="bg1">
                      <a:lumMod val="50000"/>
                    </a:schemeClr>
                  </a:solidFill>
                </a:rPr>
                <a:t>Klik </a:t>
              </a:r>
              <a:r>
                <a:rPr lang="da-DK" sz="1000" b="1" noProof="1" smtClean="0">
                  <a:solidFill>
                    <a:schemeClr val="bg1">
                      <a:lumMod val="50000"/>
                    </a:schemeClr>
                  </a:solidFill>
                </a:rPr>
                <a:t>Beskær </a:t>
              </a:r>
              <a:r>
                <a:rPr lang="da-DK" sz="1000" noProof="1" smtClean="0">
                  <a:solidFill>
                    <a:schemeClr val="bg1">
                      <a:lumMod val="50000"/>
                    </a:schemeClr>
                  </a:solidFill>
                </a:rPr>
                <a:t>til at ændre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noProof="1" smtClean="0">
                  <a:solidFill>
                    <a:schemeClr val="bg1">
                      <a:lumMod val="50000"/>
                    </a:schemeClr>
                  </a:solidFill>
                </a:rPr>
                <a:t>billedets fokus/størrelse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 smtClean="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1000" noProof="1" smtClean="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1000" b="1" noProof="1" smtClean="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 smtClean="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</p:txBody>
        </p:sp>
        <p:grpSp>
          <p:nvGrpSpPr>
            <p:cNvPr id="20" name="Gruppe 1"/>
            <p:cNvGrpSpPr>
              <a:grpSpLocks/>
            </p:cNvGrpSpPr>
            <p:nvPr/>
          </p:nvGrpSpPr>
          <p:grpSpPr bwMode="auto">
            <a:xfrm>
              <a:off x="8269288" y="5675398"/>
              <a:ext cx="331787" cy="343016"/>
              <a:chOff x="8269446" y="5675722"/>
              <a:chExt cx="331631" cy="343668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82974" y="5675839"/>
                <a:ext cx="318103" cy="343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ounded Rectangle 25"/>
              <p:cNvSpPr/>
              <p:nvPr/>
            </p:nvSpPr>
            <p:spPr>
              <a:xfrm>
                <a:off x="8269446" y="5675722"/>
                <a:ext cx="209451" cy="1717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2000" dirty="0"/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1500" y="4814009"/>
              <a:ext cx="409575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Pladsholder til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946488" y="1863115"/>
            <a:ext cx="7253288" cy="836885"/>
          </a:xfrm>
        </p:spPr>
        <p:txBody>
          <a:bodyPr/>
          <a:lstStyle>
            <a:lvl1pPr marL="234000" indent="-234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da-DK" sz="1500" kern="1200" cap="none" spc="60" baseline="0" noProof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 dirty="0" smtClean="0"/>
              <a:t>Klik, og indsæt tekst</a:t>
            </a:r>
          </a:p>
        </p:txBody>
      </p:sp>
    </p:spTree>
    <p:extLst>
      <p:ext uri="{BB962C8B-B14F-4D97-AF65-F5344CB8AC3E}">
        <p14:creationId xmlns:p14="http://schemas.microsoft.com/office/powerpoint/2010/main" val="343326969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et lille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ggrund grå"/>
          <p:cNvSpPr/>
          <p:nvPr userDrawn="1"/>
        </p:nvSpPr>
        <p:spPr>
          <a:xfrm>
            <a:off x="1585" y="0"/>
            <a:ext cx="914241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500" dirty="0" err="1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 smtClean="0"/>
              <a:t>Klik, og indsæt Titel </a:t>
            </a:r>
            <a:endParaRPr lang="da-DK" noProof="0" dirty="0"/>
          </a:p>
        </p:txBody>
      </p:sp>
      <p:sp>
        <p:nvSpPr>
          <p:cNvPr id="13" name="Pladsholder til billede 3"/>
          <p:cNvSpPr>
            <a:spLocks noGrp="1"/>
          </p:cNvSpPr>
          <p:nvPr>
            <p:ph type="pic" sz="quarter" idx="15" hasCustomPrompt="1"/>
          </p:nvPr>
        </p:nvSpPr>
        <p:spPr>
          <a:xfrm>
            <a:off x="2843808" y="3356992"/>
            <a:ext cx="5835243" cy="3501008"/>
          </a:xfrm>
          <a:solidFill>
            <a:schemeClr val="accent6">
              <a:lumMod val="90000"/>
            </a:schemeClr>
          </a:solidFill>
        </p:spPr>
        <p:txBody>
          <a:bodyPr tIns="396000" anchor="ctr" anchorCtr="0">
            <a:normAutofit/>
          </a:bodyPr>
          <a:lstStyle>
            <a:lvl1pPr algn="ctr">
              <a:defRPr sz="1000" cap="none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da-DK" dirty="0" smtClean="0"/>
              <a:t>Klik på ikon og indsæt billede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1484" y="6957392"/>
            <a:ext cx="981472" cy="365125"/>
          </a:xfrm>
        </p:spPr>
        <p:txBody>
          <a:bodyPr/>
          <a:lstStyle/>
          <a:p>
            <a:fld id="{FA198966-78F3-4500-8EC0-515D0079962E}" type="datetime1">
              <a:rPr lang="da-DK" noProof="0" smtClean="0"/>
              <a:t>24/09/14</a:t>
            </a:fld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5612" y="6957392"/>
            <a:ext cx="3216287" cy="365125"/>
          </a:xfrm>
        </p:spPr>
        <p:txBody>
          <a:bodyPr/>
          <a:lstStyle/>
          <a:p>
            <a:r>
              <a:rPr lang="da-DK" noProof="0" smtClean="0"/>
              <a:t>Præsentations titel</a:t>
            </a:r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04574" y="6957392"/>
            <a:ext cx="1534852" cy="365125"/>
          </a:xfrm>
        </p:spPr>
        <p:txBody>
          <a:bodyPr/>
          <a:lstStyle/>
          <a:p>
            <a:fld id="{161BE2EA-AEDB-4948-88E1-594E5C4BF481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14" name="Hjælpetekst max linjer"/>
          <p:cNvSpPr txBox="1"/>
          <p:nvPr userDrawn="1"/>
        </p:nvSpPr>
        <p:spPr>
          <a:xfrm>
            <a:off x="9237600" y="364665"/>
            <a:ext cx="9001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noProof="0" dirty="0" smtClean="0">
                <a:solidFill>
                  <a:schemeClr val="bg1">
                    <a:lumMod val="50000"/>
                  </a:schemeClr>
                </a:solidFill>
              </a:rPr>
              <a:t>Titel max 1 linje</a:t>
            </a:r>
            <a:endParaRPr lang="da-DK" sz="1000" dirty="0" err="1" smtClean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5" name="Hjælpetekst Indsæt billede"/>
          <p:cNvGrpSpPr>
            <a:grpSpLocks/>
          </p:cNvGrpSpPr>
          <p:nvPr userDrawn="1"/>
        </p:nvGrpSpPr>
        <p:grpSpPr bwMode="auto">
          <a:xfrm>
            <a:off x="9237600" y="3361819"/>
            <a:ext cx="2032000" cy="2414919"/>
            <a:chOff x="6486910" y="3603623"/>
            <a:chExt cx="2032000" cy="2414791"/>
          </a:xfrm>
        </p:grpSpPr>
        <p:sp>
          <p:nvSpPr>
            <p:cNvPr id="16" name="TextBox 12"/>
            <p:cNvSpPr txBox="1">
              <a:spLocks noChangeArrowheads="1"/>
            </p:cNvSpPr>
            <p:nvPr/>
          </p:nvSpPr>
          <p:spPr bwMode="auto">
            <a:xfrm>
              <a:off x="6486910" y="3603623"/>
              <a:ext cx="2032000" cy="210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1000" b="1" noProof="1" smtClean="0">
                  <a:solidFill>
                    <a:schemeClr val="bg1">
                      <a:lumMod val="50000"/>
                    </a:schemeClr>
                  </a:solidFill>
                </a:rPr>
                <a:t>Indsæt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 smtClean="0">
                  <a:solidFill>
                    <a:schemeClr val="bg1">
                      <a:lumMod val="50000"/>
                    </a:schemeClr>
                  </a:solidFill>
                </a:rPr>
                <a:t>1.</a:t>
              </a:r>
              <a:r>
                <a:rPr lang="da-DK" sz="1000" noProof="1" smtClean="0">
                  <a:solidFill>
                    <a:schemeClr val="bg1">
                      <a:lumMod val="50000"/>
                    </a:schemeClr>
                  </a:solidFill>
                </a:rPr>
                <a:t> Klik på det lille billede-indsættelsesikon i midten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noProof="1" smtClean="0">
                  <a:solidFill>
                    <a:schemeClr val="bg1">
                      <a:lumMod val="50000"/>
                    </a:schemeClr>
                  </a:solidFill>
                </a:rPr>
                <a:t>af pladsholderen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 smtClean="0">
                  <a:solidFill>
                    <a:schemeClr val="bg1">
                      <a:lumMod val="50000"/>
                    </a:schemeClr>
                  </a:solidFill>
                </a:rPr>
                <a:t>2. </a:t>
              </a:r>
              <a:r>
                <a:rPr lang="da-DK" sz="1000" noProof="1" smtClean="0">
                  <a:solidFill>
                    <a:schemeClr val="bg1">
                      <a:lumMod val="50000"/>
                    </a:schemeClr>
                  </a:solidFill>
                </a:rPr>
                <a:t>Indsæt det ønskede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 smtClean="0">
                  <a:solidFill>
                    <a:schemeClr val="bg1">
                      <a:lumMod val="50000"/>
                    </a:schemeClr>
                  </a:solidFill>
                </a:rPr>
                <a:t>3. </a:t>
              </a:r>
              <a:r>
                <a:rPr lang="da-DK" sz="1000" noProof="1" smtClean="0">
                  <a:solidFill>
                    <a:schemeClr val="bg1">
                      <a:lumMod val="50000"/>
                    </a:schemeClr>
                  </a:solidFill>
                </a:rPr>
                <a:t>Klik </a:t>
              </a:r>
              <a:r>
                <a:rPr lang="da-DK" sz="1000" b="1" noProof="1" smtClean="0">
                  <a:solidFill>
                    <a:schemeClr val="bg1">
                      <a:lumMod val="50000"/>
                    </a:schemeClr>
                  </a:solidFill>
                </a:rPr>
                <a:t>Beskær </a:t>
              </a:r>
              <a:r>
                <a:rPr lang="da-DK" sz="1000" noProof="1" smtClean="0">
                  <a:solidFill>
                    <a:schemeClr val="bg1">
                      <a:lumMod val="50000"/>
                    </a:schemeClr>
                  </a:solidFill>
                </a:rPr>
                <a:t>til at ændre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noProof="1" smtClean="0">
                  <a:solidFill>
                    <a:schemeClr val="bg1">
                      <a:lumMod val="50000"/>
                    </a:schemeClr>
                  </a:solidFill>
                </a:rPr>
                <a:t>billedets fokus/størrelse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 smtClean="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1000" noProof="1" smtClean="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1000" b="1" noProof="1" smtClean="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 smtClean="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</p:txBody>
        </p:sp>
        <p:grpSp>
          <p:nvGrpSpPr>
            <p:cNvPr id="17" name="Gruppe 1"/>
            <p:cNvGrpSpPr>
              <a:grpSpLocks/>
            </p:cNvGrpSpPr>
            <p:nvPr/>
          </p:nvGrpSpPr>
          <p:grpSpPr bwMode="auto">
            <a:xfrm>
              <a:off x="6527684" y="5675398"/>
              <a:ext cx="331785" cy="343016"/>
              <a:chOff x="6528665" y="5675722"/>
              <a:chExt cx="331629" cy="343668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2191" y="5675839"/>
                <a:ext cx="318103" cy="343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Rounded Rectangle 25"/>
              <p:cNvSpPr/>
              <p:nvPr/>
            </p:nvSpPr>
            <p:spPr>
              <a:xfrm>
                <a:off x="6528665" y="5675722"/>
                <a:ext cx="209451" cy="1717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2000" dirty="0"/>
              </a:p>
            </p:txBody>
          </p:sp>
        </p:grp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4303" y="4814009"/>
              <a:ext cx="409575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946150" y="1495426"/>
            <a:ext cx="7253288" cy="36769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 smtClean="0"/>
              <a:t>Klik, og indsæt overskrift</a:t>
            </a:r>
            <a:endParaRPr lang="da-DK" dirty="0"/>
          </a:p>
        </p:txBody>
      </p:sp>
      <p:sp>
        <p:nvSpPr>
          <p:cNvPr id="31" name="Pladsholder til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946488" y="1863115"/>
            <a:ext cx="7253288" cy="836885"/>
          </a:xfrm>
        </p:spPr>
        <p:txBody>
          <a:bodyPr/>
          <a:lstStyle>
            <a:lvl1pPr marL="234000" indent="-234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da-DK" sz="1500" kern="1200" cap="none" spc="60" baseline="0" noProof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 dirty="0" smtClean="0"/>
              <a:t>Klik, og indsæt tekst</a:t>
            </a:r>
          </a:p>
        </p:txBody>
      </p:sp>
    </p:spTree>
    <p:extLst>
      <p:ext uri="{BB962C8B-B14F-4D97-AF65-F5344CB8AC3E}">
        <p14:creationId xmlns:p14="http://schemas.microsoft.com/office/powerpoint/2010/main" val="123653743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364665"/>
            <a:ext cx="8231187" cy="472047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 smtClean="0"/>
              <a:t>Klik, og indsæt Titel </a:t>
            </a:r>
            <a:endParaRPr lang="da-DK" noProof="0" dirty="0"/>
          </a:p>
        </p:txBody>
      </p:sp>
      <p:sp>
        <p:nvSpPr>
          <p:cNvPr id="13" name="Pladsholder til billede 3"/>
          <p:cNvSpPr>
            <a:spLocks noGrp="1"/>
          </p:cNvSpPr>
          <p:nvPr>
            <p:ph type="pic" sz="quarter" idx="15" hasCustomPrompt="1"/>
          </p:nvPr>
        </p:nvSpPr>
        <p:spPr>
          <a:xfrm>
            <a:off x="455612" y="1145250"/>
            <a:ext cx="8231188" cy="4968831"/>
          </a:xfrm>
          <a:solidFill>
            <a:schemeClr val="accent6">
              <a:lumMod val="90000"/>
            </a:schemeClr>
          </a:solidFill>
        </p:spPr>
        <p:txBody>
          <a:bodyPr tIns="396000" anchor="ctr" anchorCtr="0">
            <a:normAutofit/>
          </a:bodyPr>
          <a:lstStyle>
            <a:lvl1pPr algn="ctr">
              <a:defRPr sz="1000" cap="none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da-DK" dirty="0" smtClean="0"/>
              <a:t>Klik på ikon og indsæt billede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8966-78F3-4500-8EC0-515D0079962E}" type="datetime1">
              <a:rPr lang="da-DK" noProof="0" smtClean="0"/>
              <a:t>24/09/14</a:t>
            </a:fld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smtClean="0"/>
              <a:t>Præsentations titel</a:t>
            </a:r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E2EA-AEDB-4948-88E1-594E5C4BF481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12" name="Hjælpetekst max linjer"/>
          <p:cNvSpPr txBox="1"/>
          <p:nvPr userDrawn="1"/>
        </p:nvSpPr>
        <p:spPr>
          <a:xfrm>
            <a:off x="9237600" y="364665"/>
            <a:ext cx="9001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noProof="0" dirty="0" smtClean="0">
                <a:solidFill>
                  <a:schemeClr val="bg1">
                    <a:lumMod val="50000"/>
                  </a:schemeClr>
                </a:solidFill>
              </a:rPr>
              <a:t>Titel max 1 linje</a:t>
            </a:r>
            <a:endParaRPr lang="da-DK" sz="1000" dirty="0" err="1" smtClean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4" name="Hjælpetekst Indsæt billede"/>
          <p:cNvGrpSpPr>
            <a:grpSpLocks/>
          </p:cNvGrpSpPr>
          <p:nvPr userDrawn="1"/>
        </p:nvGrpSpPr>
        <p:grpSpPr bwMode="auto">
          <a:xfrm>
            <a:off x="-2165511" y="1147335"/>
            <a:ext cx="2032000" cy="2414916"/>
            <a:chOff x="6573838" y="3603625"/>
            <a:chExt cx="2032000" cy="2414789"/>
          </a:xfrm>
        </p:grpSpPr>
        <p:sp>
          <p:nvSpPr>
            <p:cNvPr id="15" name="TextBox 12"/>
            <p:cNvSpPr txBox="1">
              <a:spLocks noChangeArrowheads="1"/>
            </p:cNvSpPr>
            <p:nvPr/>
          </p:nvSpPr>
          <p:spPr bwMode="auto">
            <a:xfrm>
              <a:off x="6573838" y="3603625"/>
              <a:ext cx="2032000" cy="2103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1000" b="1" noProof="1" smtClean="0">
                  <a:solidFill>
                    <a:schemeClr val="bg1">
                      <a:lumMod val="50000"/>
                    </a:schemeClr>
                  </a:solidFill>
                </a:rPr>
                <a:t>Indsæt 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 smtClean="0">
                  <a:solidFill>
                    <a:schemeClr val="bg1">
                      <a:lumMod val="50000"/>
                    </a:schemeClr>
                  </a:solidFill>
                </a:rPr>
                <a:t>1.</a:t>
              </a:r>
              <a:r>
                <a:rPr lang="da-DK" sz="1000" noProof="1" smtClean="0">
                  <a:solidFill>
                    <a:schemeClr val="bg1">
                      <a:lumMod val="50000"/>
                    </a:schemeClr>
                  </a:solidFill>
                </a:rPr>
                <a:t> Klik på det lille billede-indsættelsesikon i midten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noProof="1" smtClean="0">
                  <a:solidFill>
                    <a:schemeClr val="bg1">
                      <a:lumMod val="50000"/>
                    </a:schemeClr>
                  </a:solidFill>
                </a:rPr>
                <a:t>af pladsholderen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 smtClean="0">
                  <a:solidFill>
                    <a:schemeClr val="bg1">
                      <a:lumMod val="50000"/>
                    </a:schemeClr>
                  </a:solidFill>
                </a:rPr>
                <a:t>2. </a:t>
              </a:r>
              <a:r>
                <a:rPr lang="da-DK" sz="1000" noProof="1" smtClean="0">
                  <a:solidFill>
                    <a:schemeClr val="bg1">
                      <a:lumMod val="50000"/>
                    </a:schemeClr>
                  </a:solidFill>
                </a:rPr>
                <a:t>Indsæt det ønskede 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 smtClean="0">
                  <a:solidFill>
                    <a:schemeClr val="bg1">
                      <a:lumMod val="50000"/>
                    </a:schemeClr>
                  </a:solidFill>
                </a:rPr>
                <a:t>3. </a:t>
              </a:r>
              <a:r>
                <a:rPr lang="da-DK" sz="1000" noProof="1" smtClean="0">
                  <a:solidFill>
                    <a:schemeClr val="bg1">
                      <a:lumMod val="50000"/>
                    </a:schemeClr>
                  </a:solidFill>
                </a:rPr>
                <a:t>Klik </a:t>
              </a:r>
              <a:r>
                <a:rPr lang="da-DK" sz="1000" b="1" noProof="1" smtClean="0">
                  <a:solidFill>
                    <a:schemeClr val="bg1">
                      <a:lumMod val="50000"/>
                    </a:schemeClr>
                  </a:solidFill>
                </a:rPr>
                <a:t>Beskær </a:t>
              </a:r>
              <a:r>
                <a:rPr lang="da-DK" sz="1000" noProof="1" smtClean="0">
                  <a:solidFill>
                    <a:schemeClr val="bg1">
                      <a:lumMod val="50000"/>
                    </a:schemeClr>
                  </a:solidFill>
                </a:rPr>
                <a:t>til at ændre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noProof="1" smtClean="0">
                  <a:solidFill>
                    <a:schemeClr val="bg1">
                      <a:lumMod val="50000"/>
                    </a:schemeClr>
                  </a:solidFill>
                </a:rPr>
                <a:t>billedets fokus/størrelse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 smtClean="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1000" noProof="1" smtClean="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1000" b="1" noProof="1" smtClean="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 smtClean="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</p:txBody>
        </p:sp>
        <p:grpSp>
          <p:nvGrpSpPr>
            <p:cNvPr id="16" name="Gruppe 1"/>
            <p:cNvGrpSpPr>
              <a:grpSpLocks/>
            </p:cNvGrpSpPr>
            <p:nvPr/>
          </p:nvGrpSpPr>
          <p:grpSpPr bwMode="auto">
            <a:xfrm>
              <a:off x="8269288" y="5675398"/>
              <a:ext cx="331787" cy="343016"/>
              <a:chOff x="8269446" y="5675722"/>
              <a:chExt cx="331631" cy="343668"/>
            </a:xfrm>
          </p:grpSpPr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82974" y="5675839"/>
                <a:ext cx="318103" cy="343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ounded Rectangle 25"/>
              <p:cNvSpPr/>
              <p:nvPr/>
            </p:nvSpPr>
            <p:spPr>
              <a:xfrm>
                <a:off x="8269446" y="5675722"/>
                <a:ext cx="209451" cy="1717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2000" dirty="0"/>
              </a:p>
            </p:txBody>
          </p:sp>
        </p:grp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1500" y="4814009"/>
              <a:ext cx="409575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4163308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 smtClean="0"/>
              <a:t>Klik, og indsæt Titel 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73FFA-81C1-4EA9-AEF9-81F4A9FCEABF}" type="datetime1">
              <a:rPr lang="da-DK" noProof="0" smtClean="0"/>
              <a:t>24/09/14</a:t>
            </a:fld>
            <a:endParaRPr lang="da-DK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smtClean="0"/>
              <a:t>Præsentations titel</a:t>
            </a:r>
            <a:endParaRPr lang="da-DK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E2EA-AEDB-4948-88E1-594E5C4BF481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7" name="Hjælpetekst max linjer"/>
          <p:cNvSpPr txBox="1"/>
          <p:nvPr userDrawn="1"/>
        </p:nvSpPr>
        <p:spPr>
          <a:xfrm>
            <a:off x="9237600" y="364665"/>
            <a:ext cx="9001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noProof="0" dirty="0" smtClean="0">
                <a:solidFill>
                  <a:schemeClr val="bg1">
                    <a:lumMod val="50000"/>
                  </a:schemeClr>
                </a:solidFill>
              </a:rPr>
              <a:t>Titel max 1 linje</a:t>
            </a:r>
            <a:endParaRPr lang="da-DK" sz="1000" dirty="0" err="1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58DA7-B945-4562-A9A5-47FB27420E74}" type="datetime1">
              <a:rPr lang="da-DK" smtClean="0"/>
              <a:t>24/09/14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Præsentations titel</a:t>
            </a: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E2EA-AEDB-4948-88E1-594E5C4BF481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&quot;mindmap&quot; et ord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2922916" y="3988891"/>
            <a:ext cx="552897" cy="816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ct val="100000"/>
              </a:lnSpc>
              <a:defRPr sz="9000" spc="900">
                <a:solidFill>
                  <a:srgbClr val="0052FF"/>
                </a:solidFill>
                <a:latin typeface="+mn-lt"/>
                <a:ea typeface="+mn-ea"/>
                <a:cs typeface="+mn-cs"/>
                <a:sym typeface="Flavin Medium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3375" cap="all" spc="338">
                <a:solidFill>
                  <a:srgbClr val="0052FF"/>
                </a:solidFill>
              </a:rPr>
              <a:t>/</a:t>
            </a:r>
          </a:p>
        </p:txBody>
      </p:sp>
      <p:sp>
        <p:nvSpPr>
          <p:cNvPr id="16" name="Shape 16"/>
          <p:cNvSpPr/>
          <p:nvPr/>
        </p:nvSpPr>
        <p:spPr>
          <a:xfrm>
            <a:off x="2590682" y="2106116"/>
            <a:ext cx="552897" cy="816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ct val="100000"/>
              </a:lnSpc>
              <a:defRPr sz="9000" spc="900">
                <a:solidFill>
                  <a:srgbClr val="0052FF"/>
                </a:solidFill>
                <a:latin typeface="+mn-lt"/>
                <a:ea typeface="+mn-ea"/>
                <a:cs typeface="+mn-cs"/>
                <a:sym typeface="Flavin Medium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3375" cap="all" spc="338">
                <a:solidFill>
                  <a:srgbClr val="0052FF"/>
                </a:solidFill>
              </a:rPr>
              <a:t>\</a:t>
            </a:r>
          </a:p>
        </p:txBody>
      </p:sp>
      <p:sp>
        <p:nvSpPr>
          <p:cNvPr id="17" name="Shape 17"/>
          <p:cNvSpPr/>
          <p:nvPr/>
        </p:nvSpPr>
        <p:spPr>
          <a:xfrm>
            <a:off x="5240291" y="2106116"/>
            <a:ext cx="552897" cy="816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ct val="100000"/>
              </a:lnSpc>
              <a:defRPr sz="9000" spc="900">
                <a:solidFill>
                  <a:srgbClr val="0052FF"/>
                </a:solidFill>
                <a:latin typeface="+mn-lt"/>
                <a:ea typeface="+mn-ea"/>
                <a:cs typeface="+mn-cs"/>
                <a:sym typeface="Flavin Medium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3375" cap="all" spc="338">
                <a:solidFill>
                  <a:srgbClr val="0052FF"/>
                </a:solidFill>
              </a:rPr>
              <a:t>\</a:t>
            </a:r>
          </a:p>
        </p:txBody>
      </p:sp>
      <p:sp>
        <p:nvSpPr>
          <p:cNvPr id="18" name="Shape 18"/>
          <p:cNvSpPr/>
          <p:nvPr/>
        </p:nvSpPr>
        <p:spPr>
          <a:xfrm>
            <a:off x="5327532" y="3988891"/>
            <a:ext cx="552897" cy="816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ct val="100000"/>
              </a:lnSpc>
              <a:defRPr sz="9000" spc="900">
                <a:solidFill>
                  <a:srgbClr val="0052FF"/>
                </a:solidFill>
                <a:latin typeface="+mn-lt"/>
                <a:ea typeface="+mn-ea"/>
                <a:cs typeface="+mn-cs"/>
                <a:sym typeface="Flavin Medium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3375" cap="all" spc="338">
                <a:solidFill>
                  <a:srgbClr val="0052FF"/>
                </a:solidFill>
              </a:rPr>
              <a:t>\</a:t>
            </a:r>
          </a:p>
        </p:txBody>
      </p:sp>
      <p:sp>
        <p:nvSpPr>
          <p:cNvPr id="19" name="Shape 19"/>
          <p:cNvSpPr/>
          <p:nvPr/>
        </p:nvSpPr>
        <p:spPr>
          <a:xfrm>
            <a:off x="3624591" y="2106116"/>
            <a:ext cx="552897" cy="816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ct val="100000"/>
              </a:lnSpc>
              <a:defRPr sz="9000" spc="900">
                <a:solidFill>
                  <a:srgbClr val="0052FF"/>
                </a:solidFill>
                <a:latin typeface="+mn-lt"/>
                <a:ea typeface="+mn-ea"/>
                <a:cs typeface="+mn-cs"/>
                <a:sym typeface="Flavin Medium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3375" cap="all" spc="338">
                <a:solidFill>
                  <a:srgbClr val="0052FF"/>
                </a:solidFill>
              </a:rPr>
              <a:t>/</a:t>
            </a:r>
          </a:p>
        </p:txBody>
      </p:sp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999976" y="2698948"/>
            <a:ext cx="7144048" cy="1460104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rgbClr val="0052FF"/>
                </a:solidFill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3375" cap="all" spc="338">
                <a:solidFill>
                  <a:srgbClr val="0052FF"/>
                </a:solidFill>
              </a:rPr>
              <a:t>Titeltekst</a:t>
            </a:r>
          </a:p>
        </p:txBody>
      </p:sp>
      <p:sp>
        <p:nvSpPr>
          <p:cNvPr id="21" name="Shape 21"/>
          <p:cNvSpPr/>
          <p:nvPr/>
        </p:nvSpPr>
        <p:spPr>
          <a:xfrm>
            <a:off x="5899032" y="3988891"/>
            <a:ext cx="552897" cy="816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ct val="100000"/>
              </a:lnSpc>
              <a:defRPr sz="9000" spc="900">
                <a:solidFill>
                  <a:srgbClr val="0052FF"/>
                </a:solidFill>
                <a:latin typeface="+mn-lt"/>
                <a:ea typeface="+mn-ea"/>
                <a:cs typeface="+mn-cs"/>
                <a:sym typeface="Flavin Medium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3375" cap="all" spc="338">
                <a:solidFill>
                  <a:srgbClr val="0052FF"/>
                </a:solidFill>
              </a:rPr>
              <a:t>\</a:t>
            </a:r>
          </a:p>
        </p:txBody>
      </p:sp>
    </p:spTree>
    <p:extLst>
      <p:ext uri="{BB962C8B-B14F-4D97-AF65-F5344CB8AC3E}">
        <p14:creationId xmlns:p14="http://schemas.microsoft.com/office/powerpoint/2010/main" val="3381128066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 blå med protektora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ggrund blå"/>
          <p:cNvSpPr/>
          <p:nvPr userDrawn="1"/>
        </p:nvSpPr>
        <p:spPr>
          <a:xfrm>
            <a:off x="1585" y="0"/>
            <a:ext cx="91424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500" dirty="0" err="1" smtClean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5613" y="2438450"/>
            <a:ext cx="8231187" cy="1250802"/>
          </a:xfrm>
        </p:spPr>
        <p:txBody>
          <a:bodyPr/>
          <a:lstStyle>
            <a:lvl1pPr>
              <a:lnSpc>
                <a:spcPct val="83000"/>
              </a:lnSpc>
              <a:defRPr sz="4000" spc="280" baseline="0">
                <a:solidFill>
                  <a:schemeClr val="bg2"/>
                </a:solidFill>
              </a:defRPr>
            </a:lvl1pPr>
          </a:lstStyle>
          <a:p>
            <a:r>
              <a:rPr lang="da-DK" noProof="0" dirty="0" smtClean="0"/>
              <a:t>Klik, og indsæt Titel </a:t>
            </a:r>
            <a:endParaRPr lang="da-DK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5613" y="3907106"/>
            <a:ext cx="8231187" cy="65892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500" spc="110" baseline="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 smtClean="0"/>
              <a:t>Klik, og indsæt Underrubrik eller dato og sted</a:t>
            </a:r>
            <a:endParaRPr lang="da-DK" noProof="0" dirty="0"/>
          </a:p>
        </p:txBody>
      </p:sp>
      <p:pic>
        <p:nvPicPr>
          <p:cNvPr id="11" name="European med protektora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825" y="5794061"/>
            <a:ext cx="3430350" cy="614250"/>
          </a:xfrm>
          <a:prstGeom prst="rect">
            <a:avLst/>
          </a:prstGeom>
        </p:spPr>
      </p:pic>
      <p:grpSp>
        <p:nvGrpSpPr>
          <p:cNvPr id="34" name="Hvide streger"/>
          <p:cNvGrpSpPr/>
          <p:nvPr userDrawn="1"/>
        </p:nvGrpSpPr>
        <p:grpSpPr>
          <a:xfrm>
            <a:off x="692906" y="260648"/>
            <a:ext cx="8068773" cy="6001886"/>
            <a:chOff x="692906" y="260648"/>
            <a:chExt cx="8068773" cy="6001886"/>
          </a:xfrm>
        </p:grpSpPr>
        <p:cxnSp>
          <p:nvCxnSpPr>
            <p:cNvPr id="5" name="Lige forbindelse 4"/>
            <p:cNvCxnSpPr/>
            <p:nvPr userDrawn="1"/>
          </p:nvCxnSpPr>
          <p:spPr>
            <a:xfrm flipH="1">
              <a:off x="863588" y="260648"/>
              <a:ext cx="144016" cy="36004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ge forbindelse 12"/>
            <p:cNvCxnSpPr/>
            <p:nvPr userDrawn="1"/>
          </p:nvCxnSpPr>
          <p:spPr>
            <a:xfrm>
              <a:off x="2267744" y="260648"/>
              <a:ext cx="144016" cy="349258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ge forbindelse 14"/>
            <p:cNvCxnSpPr/>
            <p:nvPr userDrawn="1"/>
          </p:nvCxnSpPr>
          <p:spPr>
            <a:xfrm flipH="1">
              <a:off x="1101968" y="5092008"/>
              <a:ext cx="144016" cy="36004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ge forbindelse 15"/>
            <p:cNvCxnSpPr/>
            <p:nvPr userDrawn="1"/>
          </p:nvCxnSpPr>
          <p:spPr>
            <a:xfrm flipH="1">
              <a:off x="8542784" y="5091398"/>
              <a:ext cx="144016" cy="36004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ge forbindelse 16"/>
            <p:cNvCxnSpPr/>
            <p:nvPr userDrawn="1"/>
          </p:nvCxnSpPr>
          <p:spPr>
            <a:xfrm>
              <a:off x="6245960" y="1063518"/>
              <a:ext cx="144016" cy="349258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ge forbindelse 18"/>
            <p:cNvCxnSpPr/>
            <p:nvPr userDrawn="1"/>
          </p:nvCxnSpPr>
          <p:spPr>
            <a:xfrm>
              <a:off x="8127430" y="260648"/>
              <a:ext cx="144016" cy="349258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Lige forbindelse 19"/>
            <p:cNvCxnSpPr/>
            <p:nvPr userDrawn="1"/>
          </p:nvCxnSpPr>
          <p:spPr>
            <a:xfrm>
              <a:off x="6333082" y="5913276"/>
              <a:ext cx="144016" cy="349258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Lige forbindelse 20"/>
            <p:cNvCxnSpPr/>
            <p:nvPr userDrawn="1"/>
          </p:nvCxnSpPr>
          <p:spPr>
            <a:xfrm>
              <a:off x="692906" y="4300653"/>
              <a:ext cx="144016" cy="349258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Lige forbindelse 24"/>
            <p:cNvCxnSpPr/>
            <p:nvPr userDrawn="1"/>
          </p:nvCxnSpPr>
          <p:spPr>
            <a:xfrm>
              <a:off x="6876256" y="486882"/>
              <a:ext cx="298800" cy="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ge forbindelse 29"/>
            <p:cNvCxnSpPr/>
            <p:nvPr userDrawn="1"/>
          </p:nvCxnSpPr>
          <p:spPr>
            <a:xfrm>
              <a:off x="2769247" y="1290953"/>
              <a:ext cx="291600" cy="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ge forbindelse 30"/>
            <p:cNvCxnSpPr/>
            <p:nvPr userDrawn="1"/>
          </p:nvCxnSpPr>
          <p:spPr>
            <a:xfrm>
              <a:off x="2534522" y="6129300"/>
              <a:ext cx="291600" cy="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ge forbindelse 31"/>
            <p:cNvCxnSpPr/>
            <p:nvPr userDrawn="1"/>
          </p:nvCxnSpPr>
          <p:spPr>
            <a:xfrm>
              <a:off x="8462879" y="4516515"/>
              <a:ext cx="298800" cy="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Logo top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48" y="319705"/>
            <a:ext cx="1558788" cy="782562"/>
          </a:xfrm>
          <a:prstGeom prst="rect">
            <a:avLst/>
          </a:prstGeom>
        </p:spPr>
      </p:pic>
      <p:sp>
        <p:nvSpPr>
          <p:cNvPr id="35" name="Hjælpetekst max linjer"/>
          <p:cNvSpPr txBox="1"/>
          <p:nvPr userDrawn="1"/>
        </p:nvSpPr>
        <p:spPr>
          <a:xfrm>
            <a:off x="9239121" y="2343600"/>
            <a:ext cx="118813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noProof="0" dirty="0" smtClean="0">
                <a:solidFill>
                  <a:schemeClr val="bg1">
                    <a:lumMod val="50000"/>
                  </a:schemeClr>
                </a:solidFill>
              </a:rPr>
              <a:t>Titel max 2 linjer</a:t>
            </a:r>
            <a:endParaRPr lang="da-DK" sz="1000" dirty="0" err="1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grå uden protektor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ggrund grå"/>
          <p:cNvSpPr/>
          <p:nvPr userDrawn="1"/>
        </p:nvSpPr>
        <p:spPr>
          <a:xfrm>
            <a:off x="1585" y="0"/>
            <a:ext cx="914241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500" dirty="0" err="1" smtClean="0"/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457198" y="2443245"/>
            <a:ext cx="8231187" cy="1250802"/>
          </a:xfrm>
        </p:spPr>
        <p:txBody>
          <a:bodyPr/>
          <a:lstStyle>
            <a:lvl1pPr>
              <a:lnSpc>
                <a:spcPct val="83000"/>
              </a:lnSpc>
              <a:defRPr sz="4000" spc="280" baseline="0">
                <a:solidFill>
                  <a:schemeClr val="accent1"/>
                </a:solidFill>
              </a:defRPr>
            </a:lvl1pPr>
          </a:lstStyle>
          <a:p>
            <a:r>
              <a:rPr lang="da-DK" noProof="0" dirty="0" smtClean="0"/>
              <a:t>Klik, og indsæt Titel </a:t>
            </a:r>
            <a:endParaRPr lang="da-DK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5613" y="3906000"/>
            <a:ext cx="8231187" cy="65892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500" spc="110" baseline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 smtClean="0"/>
              <a:t>Klik, og indsæt Underrubrik eller dato og sted</a:t>
            </a:r>
            <a:endParaRPr lang="da-DK" noProof="0" dirty="0"/>
          </a:p>
        </p:txBody>
      </p:sp>
      <p:pic>
        <p:nvPicPr>
          <p:cNvPr id="27" name="Logo top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48" y="319705"/>
            <a:ext cx="1549800" cy="778050"/>
          </a:xfrm>
          <a:prstGeom prst="rect">
            <a:avLst/>
          </a:prstGeom>
        </p:spPr>
      </p:pic>
      <p:pic>
        <p:nvPicPr>
          <p:cNvPr id="5" name="European uden protektorat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050" y="5796000"/>
            <a:ext cx="1089900" cy="384300"/>
          </a:xfrm>
          <a:prstGeom prst="rect">
            <a:avLst/>
          </a:prstGeom>
        </p:spPr>
      </p:pic>
      <p:grpSp>
        <p:nvGrpSpPr>
          <p:cNvPr id="12" name="Gule streger"/>
          <p:cNvGrpSpPr/>
          <p:nvPr userDrawn="1"/>
        </p:nvGrpSpPr>
        <p:grpSpPr>
          <a:xfrm>
            <a:off x="692906" y="260648"/>
            <a:ext cx="8068773" cy="6001886"/>
            <a:chOff x="692906" y="260648"/>
            <a:chExt cx="8068773" cy="6001886"/>
          </a:xfrm>
        </p:grpSpPr>
        <p:cxnSp>
          <p:nvCxnSpPr>
            <p:cNvPr id="13" name="Lige forbindelse 12"/>
            <p:cNvCxnSpPr/>
            <p:nvPr userDrawn="1"/>
          </p:nvCxnSpPr>
          <p:spPr>
            <a:xfrm flipH="1">
              <a:off x="863588" y="260648"/>
              <a:ext cx="144016" cy="360040"/>
            </a:xfrm>
            <a:prstGeom prst="line">
              <a:avLst/>
            </a:prstGeom>
            <a:ln w="444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ge forbindelse 13"/>
            <p:cNvCxnSpPr/>
            <p:nvPr userDrawn="1"/>
          </p:nvCxnSpPr>
          <p:spPr>
            <a:xfrm>
              <a:off x="2267744" y="260648"/>
              <a:ext cx="144016" cy="349258"/>
            </a:xfrm>
            <a:prstGeom prst="line">
              <a:avLst/>
            </a:prstGeom>
            <a:ln w="444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ge forbindelse 14"/>
            <p:cNvCxnSpPr/>
            <p:nvPr userDrawn="1"/>
          </p:nvCxnSpPr>
          <p:spPr>
            <a:xfrm flipH="1">
              <a:off x="1101968" y="5092008"/>
              <a:ext cx="144016" cy="360040"/>
            </a:xfrm>
            <a:prstGeom prst="line">
              <a:avLst/>
            </a:prstGeom>
            <a:ln w="444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ge forbindelse 15"/>
            <p:cNvCxnSpPr/>
            <p:nvPr userDrawn="1"/>
          </p:nvCxnSpPr>
          <p:spPr>
            <a:xfrm flipH="1">
              <a:off x="8542784" y="5091398"/>
              <a:ext cx="144016" cy="360040"/>
            </a:xfrm>
            <a:prstGeom prst="line">
              <a:avLst/>
            </a:prstGeom>
            <a:ln w="444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ge forbindelse 16"/>
            <p:cNvCxnSpPr/>
            <p:nvPr userDrawn="1"/>
          </p:nvCxnSpPr>
          <p:spPr>
            <a:xfrm>
              <a:off x="6245960" y="1063518"/>
              <a:ext cx="144016" cy="349258"/>
            </a:xfrm>
            <a:prstGeom prst="line">
              <a:avLst/>
            </a:prstGeom>
            <a:ln w="444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Lige forbindelse 17"/>
            <p:cNvCxnSpPr/>
            <p:nvPr userDrawn="1"/>
          </p:nvCxnSpPr>
          <p:spPr>
            <a:xfrm>
              <a:off x="8127430" y="260648"/>
              <a:ext cx="144016" cy="349258"/>
            </a:xfrm>
            <a:prstGeom prst="line">
              <a:avLst/>
            </a:prstGeom>
            <a:ln w="444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ge forbindelse 18"/>
            <p:cNvCxnSpPr/>
            <p:nvPr userDrawn="1"/>
          </p:nvCxnSpPr>
          <p:spPr>
            <a:xfrm>
              <a:off x="6333082" y="5913276"/>
              <a:ext cx="144016" cy="349258"/>
            </a:xfrm>
            <a:prstGeom prst="line">
              <a:avLst/>
            </a:prstGeom>
            <a:ln w="444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Lige forbindelse 19"/>
            <p:cNvCxnSpPr/>
            <p:nvPr userDrawn="1"/>
          </p:nvCxnSpPr>
          <p:spPr>
            <a:xfrm>
              <a:off x="692906" y="4300653"/>
              <a:ext cx="144016" cy="349258"/>
            </a:xfrm>
            <a:prstGeom prst="line">
              <a:avLst/>
            </a:prstGeom>
            <a:ln w="444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Lige forbindelse 20"/>
            <p:cNvCxnSpPr/>
            <p:nvPr userDrawn="1"/>
          </p:nvCxnSpPr>
          <p:spPr>
            <a:xfrm>
              <a:off x="6876256" y="486882"/>
              <a:ext cx="298800" cy="0"/>
            </a:xfrm>
            <a:prstGeom prst="line">
              <a:avLst/>
            </a:prstGeom>
            <a:ln w="444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Lige forbindelse 21"/>
            <p:cNvCxnSpPr/>
            <p:nvPr userDrawn="1"/>
          </p:nvCxnSpPr>
          <p:spPr>
            <a:xfrm>
              <a:off x="2769247" y="1290953"/>
              <a:ext cx="291600" cy="0"/>
            </a:xfrm>
            <a:prstGeom prst="line">
              <a:avLst/>
            </a:prstGeom>
            <a:ln w="444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Lige forbindelse 22"/>
            <p:cNvCxnSpPr/>
            <p:nvPr userDrawn="1"/>
          </p:nvCxnSpPr>
          <p:spPr>
            <a:xfrm>
              <a:off x="2534522" y="6129300"/>
              <a:ext cx="291600" cy="0"/>
            </a:xfrm>
            <a:prstGeom prst="line">
              <a:avLst/>
            </a:prstGeom>
            <a:ln w="444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Lige forbindelse 23"/>
            <p:cNvCxnSpPr/>
            <p:nvPr userDrawn="1"/>
          </p:nvCxnSpPr>
          <p:spPr>
            <a:xfrm>
              <a:off x="8462879" y="4516515"/>
              <a:ext cx="298800" cy="0"/>
            </a:xfrm>
            <a:prstGeom prst="line">
              <a:avLst/>
            </a:prstGeom>
            <a:ln w="444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Hjælpetekst max linjer"/>
          <p:cNvSpPr txBox="1"/>
          <p:nvPr userDrawn="1"/>
        </p:nvSpPr>
        <p:spPr>
          <a:xfrm>
            <a:off x="9239121" y="2343600"/>
            <a:ext cx="118813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noProof="0" dirty="0" smtClean="0">
                <a:solidFill>
                  <a:schemeClr val="bg1">
                    <a:lumMod val="50000"/>
                  </a:schemeClr>
                </a:solidFill>
              </a:rPr>
              <a:t>Titel max 2 linjer</a:t>
            </a:r>
            <a:endParaRPr lang="da-DK" sz="1000" dirty="0" err="1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22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grå med protektor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ggrund grå"/>
          <p:cNvSpPr/>
          <p:nvPr userDrawn="1"/>
        </p:nvSpPr>
        <p:spPr>
          <a:xfrm>
            <a:off x="1585" y="0"/>
            <a:ext cx="914241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500" dirty="0" err="1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5613" y="3906000"/>
            <a:ext cx="8231187" cy="65892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500" spc="110" baseline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 smtClean="0"/>
              <a:t>Klik, og indsæt Underrubrik eller dato og sted</a:t>
            </a:r>
            <a:endParaRPr lang="da-DK" noProof="0" dirty="0"/>
          </a:p>
        </p:txBody>
      </p:sp>
      <p:pic>
        <p:nvPicPr>
          <p:cNvPr id="27" name="Logo top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48" y="319705"/>
            <a:ext cx="1549800" cy="778050"/>
          </a:xfrm>
          <a:prstGeom prst="rect">
            <a:avLst/>
          </a:prstGeom>
        </p:spPr>
      </p:pic>
      <p:pic>
        <p:nvPicPr>
          <p:cNvPr id="6" name="European med protektorat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825" y="5796000"/>
            <a:ext cx="3430350" cy="614250"/>
          </a:xfrm>
          <a:prstGeom prst="rect">
            <a:avLst/>
          </a:prstGeom>
        </p:spPr>
      </p:pic>
      <p:grpSp>
        <p:nvGrpSpPr>
          <p:cNvPr id="12" name="Gule streger"/>
          <p:cNvGrpSpPr/>
          <p:nvPr userDrawn="1"/>
        </p:nvGrpSpPr>
        <p:grpSpPr>
          <a:xfrm>
            <a:off x="692906" y="260648"/>
            <a:ext cx="8068773" cy="6001886"/>
            <a:chOff x="692906" y="260648"/>
            <a:chExt cx="8068773" cy="6001886"/>
          </a:xfrm>
        </p:grpSpPr>
        <p:cxnSp>
          <p:nvCxnSpPr>
            <p:cNvPr id="13" name="Lige forbindelse 12"/>
            <p:cNvCxnSpPr/>
            <p:nvPr userDrawn="1"/>
          </p:nvCxnSpPr>
          <p:spPr>
            <a:xfrm flipH="1">
              <a:off x="863588" y="260648"/>
              <a:ext cx="144016" cy="360040"/>
            </a:xfrm>
            <a:prstGeom prst="line">
              <a:avLst/>
            </a:prstGeom>
            <a:ln w="444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ge forbindelse 13"/>
            <p:cNvCxnSpPr/>
            <p:nvPr userDrawn="1"/>
          </p:nvCxnSpPr>
          <p:spPr>
            <a:xfrm>
              <a:off x="2267744" y="260648"/>
              <a:ext cx="144016" cy="349258"/>
            </a:xfrm>
            <a:prstGeom prst="line">
              <a:avLst/>
            </a:prstGeom>
            <a:ln w="444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ge forbindelse 14"/>
            <p:cNvCxnSpPr/>
            <p:nvPr userDrawn="1"/>
          </p:nvCxnSpPr>
          <p:spPr>
            <a:xfrm flipH="1">
              <a:off x="1101968" y="5092008"/>
              <a:ext cx="144016" cy="360040"/>
            </a:xfrm>
            <a:prstGeom prst="line">
              <a:avLst/>
            </a:prstGeom>
            <a:ln w="444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ge forbindelse 15"/>
            <p:cNvCxnSpPr/>
            <p:nvPr userDrawn="1"/>
          </p:nvCxnSpPr>
          <p:spPr>
            <a:xfrm flipH="1">
              <a:off x="8542784" y="5091398"/>
              <a:ext cx="144016" cy="360040"/>
            </a:xfrm>
            <a:prstGeom prst="line">
              <a:avLst/>
            </a:prstGeom>
            <a:ln w="444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ge forbindelse 16"/>
            <p:cNvCxnSpPr/>
            <p:nvPr userDrawn="1"/>
          </p:nvCxnSpPr>
          <p:spPr>
            <a:xfrm>
              <a:off x="6245960" y="1063518"/>
              <a:ext cx="144016" cy="349258"/>
            </a:xfrm>
            <a:prstGeom prst="line">
              <a:avLst/>
            </a:prstGeom>
            <a:ln w="444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Lige forbindelse 17"/>
            <p:cNvCxnSpPr/>
            <p:nvPr userDrawn="1"/>
          </p:nvCxnSpPr>
          <p:spPr>
            <a:xfrm>
              <a:off x="8127430" y="260648"/>
              <a:ext cx="144016" cy="349258"/>
            </a:xfrm>
            <a:prstGeom prst="line">
              <a:avLst/>
            </a:prstGeom>
            <a:ln w="444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ge forbindelse 18"/>
            <p:cNvCxnSpPr/>
            <p:nvPr userDrawn="1"/>
          </p:nvCxnSpPr>
          <p:spPr>
            <a:xfrm>
              <a:off x="6333082" y="5913276"/>
              <a:ext cx="144016" cy="349258"/>
            </a:xfrm>
            <a:prstGeom prst="line">
              <a:avLst/>
            </a:prstGeom>
            <a:ln w="444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Lige forbindelse 19"/>
            <p:cNvCxnSpPr/>
            <p:nvPr userDrawn="1"/>
          </p:nvCxnSpPr>
          <p:spPr>
            <a:xfrm>
              <a:off x="692906" y="4300653"/>
              <a:ext cx="144016" cy="349258"/>
            </a:xfrm>
            <a:prstGeom prst="line">
              <a:avLst/>
            </a:prstGeom>
            <a:ln w="444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Lige forbindelse 20"/>
            <p:cNvCxnSpPr/>
            <p:nvPr userDrawn="1"/>
          </p:nvCxnSpPr>
          <p:spPr>
            <a:xfrm>
              <a:off x="6876256" y="486882"/>
              <a:ext cx="298800" cy="0"/>
            </a:xfrm>
            <a:prstGeom prst="line">
              <a:avLst/>
            </a:prstGeom>
            <a:ln w="444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Lige forbindelse 21"/>
            <p:cNvCxnSpPr/>
            <p:nvPr userDrawn="1"/>
          </p:nvCxnSpPr>
          <p:spPr>
            <a:xfrm>
              <a:off x="2769247" y="1290953"/>
              <a:ext cx="291600" cy="0"/>
            </a:xfrm>
            <a:prstGeom prst="line">
              <a:avLst/>
            </a:prstGeom>
            <a:ln w="444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Lige forbindelse 22"/>
            <p:cNvCxnSpPr/>
            <p:nvPr userDrawn="1"/>
          </p:nvCxnSpPr>
          <p:spPr>
            <a:xfrm>
              <a:off x="2534522" y="6129300"/>
              <a:ext cx="291600" cy="0"/>
            </a:xfrm>
            <a:prstGeom prst="line">
              <a:avLst/>
            </a:prstGeom>
            <a:ln w="444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Lige forbindelse 23"/>
            <p:cNvCxnSpPr/>
            <p:nvPr userDrawn="1"/>
          </p:nvCxnSpPr>
          <p:spPr>
            <a:xfrm>
              <a:off x="8462879" y="4516515"/>
              <a:ext cx="298800" cy="0"/>
            </a:xfrm>
            <a:prstGeom prst="line">
              <a:avLst/>
            </a:prstGeom>
            <a:ln w="444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Hjælpetekst max linjer"/>
          <p:cNvSpPr txBox="1"/>
          <p:nvPr userDrawn="1"/>
        </p:nvSpPr>
        <p:spPr>
          <a:xfrm>
            <a:off x="9239121" y="2343600"/>
            <a:ext cx="118813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noProof="0" dirty="0" smtClean="0">
                <a:solidFill>
                  <a:schemeClr val="bg1">
                    <a:lumMod val="50000"/>
                  </a:schemeClr>
                </a:solidFill>
              </a:rPr>
              <a:t>Titel max 2 linjer</a:t>
            </a:r>
            <a:endParaRPr lang="da-DK" sz="1000" dirty="0" err="1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457198" y="2443245"/>
            <a:ext cx="8231187" cy="1250802"/>
          </a:xfrm>
        </p:spPr>
        <p:txBody>
          <a:bodyPr/>
          <a:lstStyle>
            <a:lvl1pPr>
              <a:lnSpc>
                <a:spcPct val="83000"/>
              </a:lnSpc>
              <a:defRPr sz="4000" spc="280" baseline="0">
                <a:solidFill>
                  <a:schemeClr val="accent1"/>
                </a:solidFill>
              </a:defRPr>
            </a:lvl1pPr>
          </a:lstStyle>
          <a:p>
            <a:r>
              <a:rPr lang="da-DK" noProof="0" dirty="0" smtClean="0"/>
              <a:t>Klik, og indsæt Titel 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708025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ekst centret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noProof="0" dirty="0" smtClean="0"/>
              <a:t>Klik, og indsæt Titel 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8966-78F3-4500-8EC0-515D0079962E}" type="datetime1">
              <a:rPr lang="da-DK" noProof="0" smtClean="0"/>
              <a:t>24/09/14</a:t>
            </a:fld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smtClean="0"/>
              <a:t>Præsentations titel</a:t>
            </a:r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E2EA-AEDB-4948-88E1-594E5C4BF481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7" name="Hjælpetekst max linjer"/>
          <p:cNvSpPr txBox="1"/>
          <p:nvPr userDrawn="1"/>
        </p:nvSpPr>
        <p:spPr>
          <a:xfrm>
            <a:off x="9237600" y="364665"/>
            <a:ext cx="9001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noProof="0" dirty="0" smtClean="0">
                <a:solidFill>
                  <a:schemeClr val="bg1">
                    <a:lumMod val="50000"/>
                  </a:schemeClr>
                </a:solidFill>
              </a:rPr>
              <a:t>Titel max 1 linje</a:t>
            </a:r>
            <a:endParaRPr lang="da-DK" sz="1000" dirty="0" err="1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ext Box 48"/>
          <p:cNvSpPr txBox="1">
            <a:spLocks noChangeArrowheads="1"/>
          </p:cNvSpPr>
          <p:nvPr userDrawn="1"/>
        </p:nvSpPr>
        <p:spPr bwMode="auto">
          <a:xfrm>
            <a:off x="-2178503" y="5600700"/>
            <a:ext cx="2043113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1000" b="1" noProof="1" smtClean="0">
                <a:solidFill>
                  <a:schemeClr val="bg1">
                    <a:lumMod val="50000"/>
                  </a:schemeClr>
                </a:solidFill>
              </a:rPr>
              <a:t>Indsæt præsentationens titel</a:t>
            </a: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r>
              <a:rPr lang="da-DK" altLang="da-DK" sz="1000" b="1" noProof="1" smtClean="0">
                <a:solidFill>
                  <a:schemeClr val="bg1">
                    <a:lumMod val="50000"/>
                  </a:schemeClr>
                </a:solidFill>
              </a:rPr>
              <a:t>1. </a:t>
            </a:r>
            <a:r>
              <a:rPr lang="da-DK" altLang="da-DK" sz="1000" noProof="1" smtClean="0">
                <a:solidFill>
                  <a:schemeClr val="bg1">
                    <a:lumMod val="50000"/>
                  </a:schemeClr>
                </a:solidFill>
              </a:rPr>
              <a:t>Vælg </a:t>
            </a:r>
            <a:r>
              <a:rPr lang="da-DK" altLang="da-DK" sz="1000" b="1" noProof="1" smtClean="0">
                <a:solidFill>
                  <a:schemeClr val="bg1">
                    <a:lumMod val="50000"/>
                  </a:schemeClr>
                </a:solidFill>
              </a:rPr>
              <a:t>Indsæt </a:t>
            </a:r>
            <a:r>
              <a:rPr lang="da-DK" altLang="da-DK" sz="1000" noProof="1" smtClean="0">
                <a:solidFill>
                  <a:schemeClr val="bg1">
                    <a:lumMod val="50000"/>
                  </a:schemeClr>
                </a:solidFill>
              </a:rPr>
              <a:t>i topmenuen </a:t>
            </a: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r>
              <a:rPr lang="da-DK" altLang="da-DK" sz="1000" b="1" noProof="1" smtClean="0">
                <a:solidFill>
                  <a:schemeClr val="bg1">
                    <a:lumMod val="50000"/>
                  </a:schemeClr>
                </a:solidFill>
              </a:rPr>
              <a:t>2.</a:t>
            </a:r>
            <a:r>
              <a:rPr lang="da-DK" altLang="da-DK" sz="1000" noProof="1" smtClean="0">
                <a:solidFill>
                  <a:schemeClr val="bg1">
                    <a:lumMod val="50000"/>
                  </a:schemeClr>
                </a:solidFill>
              </a:rPr>
              <a:t> Vælg </a:t>
            </a:r>
            <a:r>
              <a:rPr lang="da-DK" altLang="da-DK" sz="1000" b="1" noProof="1" smtClean="0">
                <a:solidFill>
                  <a:schemeClr val="bg1">
                    <a:lumMod val="50000"/>
                  </a:schemeClr>
                </a:solidFill>
              </a:rPr>
              <a:t>Sidehoved og Sidefod</a:t>
            </a:r>
            <a:endParaRPr lang="da-DK" altLang="da-DK" sz="1000" noProof="1" smtClean="0">
              <a:solidFill>
                <a:schemeClr val="bg1">
                  <a:lumMod val="50000"/>
                </a:schemeClr>
              </a:solidFill>
            </a:endParaRP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r>
              <a:rPr lang="da-DK" altLang="da-DK" sz="1000" b="1" noProof="1" smtClean="0">
                <a:solidFill>
                  <a:schemeClr val="bg1">
                    <a:lumMod val="50000"/>
                  </a:schemeClr>
                </a:solidFill>
              </a:rPr>
              <a:t>3.</a:t>
            </a:r>
            <a:r>
              <a:rPr lang="da-DK" altLang="da-DK" sz="1000" noProof="1" smtClean="0">
                <a:solidFill>
                  <a:schemeClr val="bg1">
                    <a:lumMod val="50000"/>
                  </a:schemeClr>
                </a:solidFill>
              </a:rPr>
              <a:t> Skriv præsentationens titel i </a:t>
            </a:r>
            <a:r>
              <a:rPr lang="da-DK" altLang="da-DK" sz="1000" b="1" noProof="1" smtClean="0">
                <a:solidFill>
                  <a:schemeClr val="bg1">
                    <a:lumMod val="50000"/>
                  </a:schemeClr>
                </a:solidFill>
              </a:rPr>
              <a:t>Sidefod</a:t>
            </a:r>
            <a:r>
              <a:rPr lang="da-DK" altLang="da-DK" sz="1000" noProof="1" smtClean="0">
                <a:solidFill>
                  <a:schemeClr val="bg1">
                    <a:lumMod val="50000"/>
                  </a:schemeClr>
                </a:solidFill>
              </a:rPr>
              <a:t> feltet</a:t>
            </a: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r>
              <a:rPr lang="da-DK" altLang="da-DK" sz="1000" b="1" noProof="1" smtClean="0">
                <a:solidFill>
                  <a:schemeClr val="bg1">
                    <a:lumMod val="50000"/>
                  </a:schemeClr>
                </a:solidFill>
              </a:rPr>
              <a:t>4.</a:t>
            </a:r>
            <a:r>
              <a:rPr lang="da-DK" altLang="da-DK" sz="1000" noProof="1" smtClean="0">
                <a:solidFill>
                  <a:schemeClr val="bg1">
                    <a:lumMod val="50000"/>
                  </a:schemeClr>
                </a:solidFill>
              </a:rPr>
              <a:t> Sæt hak i </a:t>
            </a:r>
            <a:r>
              <a:rPr lang="da-DK" altLang="da-DK" sz="1000" b="1" noProof="1" smtClean="0">
                <a:solidFill>
                  <a:schemeClr val="bg1">
                    <a:lumMod val="50000"/>
                  </a:schemeClr>
                </a:solidFill>
              </a:rPr>
              <a:t>Vis ikke på forside</a:t>
            </a:r>
            <a:r>
              <a:rPr lang="da-DK" altLang="da-DK" sz="1000" noProof="1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r>
              <a:rPr lang="da-DK" altLang="da-DK" sz="1000" b="1" noProof="1" smtClean="0">
                <a:solidFill>
                  <a:schemeClr val="bg1">
                    <a:lumMod val="50000"/>
                  </a:schemeClr>
                </a:solidFill>
              </a:rPr>
              <a:t>5.</a:t>
            </a:r>
            <a:r>
              <a:rPr lang="da-DK" altLang="da-DK" sz="1000" noProof="1" smtClean="0">
                <a:solidFill>
                  <a:schemeClr val="bg1">
                    <a:lumMod val="50000"/>
                  </a:schemeClr>
                </a:solidFill>
              </a:rPr>
              <a:t> Vælg </a:t>
            </a:r>
            <a:r>
              <a:rPr lang="da-DK" altLang="da-DK" sz="1000" b="1" noProof="1" smtClean="0">
                <a:solidFill>
                  <a:schemeClr val="bg1">
                    <a:lumMod val="50000"/>
                  </a:schemeClr>
                </a:solidFill>
              </a:rPr>
              <a:t>Anvend på alle</a:t>
            </a:r>
            <a:endParaRPr lang="da-DK" altLang="da-DK" sz="1000" noProof="1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46150" y="1495425"/>
            <a:ext cx="7253288" cy="277391"/>
          </a:xfrm>
        </p:spPr>
        <p:txBody>
          <a:bodyPr/>
          <a:lstStyle>
            <a:lvl1pPr algn="ctr">
              <a:defRPr lang="en-US" sz="1800" kern="1200" cap="all" spc="7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noProof="0" dirty="0" smtClean="0"/>
              <a:t>Klik, og indsæt overskrift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46800" y="1796062"/>
            <a:ext cx="7253288" cy="1776953"/>
          </a:xfrm>
        </p:spPr>
        <p:txBody>
          <a:bodyPr/>
          <a:lstStyle>
            <a:lvl1pPr algn="ctr">
              <a:defRPr lang="en-US" sz="1800" kern="1200" cap="none" spc="6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 dirty="0" smtClean="0"/>
              <a:t>Klik, og indsæt tekst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944706" y="3840693"/>
            <a:ext cx="7253288" cy="277391"/>
          </a:xfrm>
        </p:spPr>
        <p:txBody>
          <a:bodyPr/>
          <a:lstStyle>
            <a:lvl1pPr algn="ctr">
              <a:defRPr lang="en-US" sz="1800" kern="1200" cap="all" spc="7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noProof="0" dirty="0" smtClean="0"/>
              <a:t>Klik, og indsæt overskrift</a:t>
            </a:r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945356" y="4141331"/>
            <a:ext cx="7253288" cy="1470482"/>
          </a:xfrm>
        </p:spPr>
        <p:txBody>
          <a:bodyPr/>
          <a:lstStyle>
            <a:lvl1pPr algn="ctr">
              <a:defRPr lang="en-US" sz="1800" kern="1200" cap="none" spc="6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 dirty="0" smtClean="0"/>
              <a:t>Klik, og indsæt tekst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490" y="0"/>
            <a:ext cx="19431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28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ekst centret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ggrund blå"/>
          <p:cNvSpPr/>
          <p:nvPr userDrawn="1"/>
        </p:nvSpPr>
        <p:spPr>
          <a:xfrm>
            <a:off x="1585" y="0"/>
            <a:ext cx="91424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500" dirty="0" err="1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 noProof="0" dirty="0" smtClean="0"/>
              <a:t>Klik, og indsæt Titel 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0D0D0"/>
                </a:solidFill>
              </a:defRPr>
            </a:lvl1pPr>
          </a:lstStyle>
          <a:p>
            <a:fld id="{FA198966-78F3-4500-8EC0-515D0079962E}" type="datetime1">
              <a:rPr lang="da-DK" smtClean="0"/>
              <a:pPr/>
              <a:t>24/09/14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0D0D0"/>
                </a:solidFill>
              </a:defRPr>
            </a:lvl1pPr>
          </a:lstStyle>
          <a:p>
            <a:r>
              <a:rPr lang="da-DK" dirty="0" smtClean="0"/>
              <a:t>Præsentations titel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0D0D0"/>
                </a:solidFill>
              </a:defRPr>
            </a:lvl1pPr>
          </a:lstStyle>
          <a:p>
            <a:fld id="{161BE2EA-AEDB-4948-88E1-594E5C4BF481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9" name="Grå streg"/>
          <p:cNvCxnSpPr/>
          <p:nvPr userDrawn="1"/>
        </p:nvCxnSpPr>
        <p:spPr>
          <a:xfrm>
            <a:off x="455613" y="6304303"/>
            <a:ext cx="8231187" cy="0"/>
          </a:xfrm>
          <a:prstGeom prst="line">
            <a:avLst/>
          </a:prstGeom>
          <a:ln w="19050"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Logo bun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527" y="6402543"/>
            <a:ext cx="1026900" cy="91350"/>
          </a:xfrm>
          <a:prstGeom prst="rect">
            <a:avLst/>
          </a:prstGeom>
        </p:spPr>
      </p:pic>
      <p:sp>
        <p:nvSpPr>
          <p:cNvPr id="12" name="Hjælpetekst max linjer"/>
          <p:cNvSpPr txBox="1"/>
          <p:nvPr userDrawn="1"/>
        </p:nvSpPr>
        <p:spPr>
          <a:xfrm>
            <a:off x="9237600" y="364665"/>
            <a:ext cx="9001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noProof="0" dirty="0" smtClean="0">
                <a:solidFill>
                  <a:schemeClr val="bg1">
                    <a:lumMod val="50000"/>
                  </a:schemeClr>
                </a:solidFill>
              </a:rPr>
              <a:t>Titel max 1 linje</a:t>
            </a:r>
            <a:endParaRPr lang="da-DK" sz="1000" dirty="0" err="1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46150" y="1495425"/>
            <a:ext cx="7253288" cy="277391"/>
          </a:xfrm>
        </p:spPr>
        <p:txBody>
          <a:bodyPr/>
          <a:lstStyle>
            <a:lvl1pPr algn="ctr">
              <a:defRPr lang="en-US" sz="1800" kern="1200" cap="all" spc="70" baseline="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noProof="0" dirty="0" smtClean="0"/>
              <a:t>Klik, og indsæt overskrift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46800" y="1796062"/>
            <a:ext cx="7253288" cy="1776953"/>
          </a:xfrm>
        </p:spPr>
        <p:txBody>
          <a:bodyPr/>
          <a:lstStyle>
            <a:lvl1pPr algn="ctr">
              <a:defRPr lang="en-US" sz="1800" kern="1200" cap="none" spc="6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 dirty="0" smtClean="0"/>
              <a:t>Klik, og indsæt tekst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944706" y="3840693"/>
            <a:ext cx="7253288" cy="277391"/>
          </a:xfrm>
        </p:spPr>
        <p:txBody>
          <a:bodyPr/>
          <a:lstStyle>
            <a:lvl1pPr algn="ctr">
              <a:defRPr lang="en-US" sz="1800" kern="1200" cap="all" spc="70" baseline="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noProof="0" dirty="0" smtClean="0"/>
              <a:t>Klik, og indsæt overskrift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945356" y="4141331"/>
            <a:ext cx="7253288" cy="1470482"/>
          </a:xfrm>
        </p:spPr>
        <p:txBody>
          <a:bodyPr/>
          <a:lstStyle>
            <a:lvl1pPr algn="ctr">
              <a:defRPr lang="en-US" sz="1800" kern="1200" cap="none" spc="6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 dirty="0" smtClean="0"/>
              <a:t>Klik, og indsæt tekst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7200" y="0"/>
            <a:ext cx="19431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48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ekst centret gu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 noProof="0" dirty="0" smtClean="0"/>
              <a:t>Klik, og indsæt Titel 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8966-78F3-4500-8EC0-515D0079962E}" type="datetime1">
              <a:rPr lang="da-DK" noProof="0" smtClean="0"/>
              <a:t>24/09/14</a:t>
            </a:fld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 smtClean="0"/>
              <a:t>Præsentations titel</a:t>
            </a:r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E2EA-AEDB-4948-88E1-594E5C4BF481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8" name="Hjælpetekst max linjer"/>
          <p:cNvSpPr txBox="1"/>
          <p:nvPr userDrawn="1"/>
        </p:nvSpPr>
        <p:spPr>
          <a:xfrm>
            <a:off x="9237600" y="364665"/>
            <a:ext cx="9001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noProof="0" dirty="0" smtClean="0">
                <a:solidFill>
                  <a:schemeClr val="bg1">
                    <a:lumMod val="50000"/>
                  </a:schemeClr>
                </a:solidFill>
              </a:rPr>
              <a:t>Titel max 1 linje</a:t>
            </a:r>
            <a:endParaRPr lang="da-DK" sz="1000" dirty="0" err="1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46150" y="1495425"/>
            <a:ext cx="7253288" cy="277391"/>
          </a:xfrm>
        </p:spPr>
        <p:txBody>
          <a:bodyPr/>
          <a:lstStyle>
            <a:lvl1pPr algn="ctr">
              <a:defRPr lang="en-US" sz="1800" kern="1200" cap="all" spc="7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noProof="0" dirty="0" smtClean="0"/>
              <a:t>Klik, og indsæt overskrift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46800" y="1796062"/>
            <a:ext cx="7253288" cy="1776953"/>
          </a:xfrm>
        </p:spPr>
        <p:txBody>
          <a:bodyPr/>
          <a:lstStyle>
            <a:lvl1pPr algn="ctr">
              <a:defRPr lang="en-US" sz="1800" kern="1200" cap="none" spc="6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 dirty="0" smtClean="0"/>
              <a:t>Klik, og indsæt tekst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944706" y="3840693"/>
            <a:ext cx="7253288" cy="277391"/>
          </a:xfrm>
        </p:spPr>
        <p:txBody>
          <a:bodyPr/>
          <a:lstStyle>
            <a:lvl1pPr algn="ctr">
              <a:defRPr lang="en-US" sz="1800" kern="1200" cap="all" spc="7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noProof="0" dirty="0" smtClean="0"/>
              <a:t>Klik, og indsæt overskrift</a:t>
            </a:r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945356" y="4141331"/>
            <a:ext cx="7253288" cy="1470482"/>
          </a:xfrm>
        </p:spPr>
        <p:txBody>
          <a:bodyPr/>
          <a:lstStyle>
            <a:lvl1pPr algn="ctr">
              <a:defRPr lang="en-US" sz="1800" kern="1200" cap="none" spc="6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 dirty="0" smtClean="0"/>
              <a:t>Klik, og indsæt tekst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7200" y="0"/>
            <a:ext cx="19431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20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ggrund blå"/>
          <p:cNvSpPr/>
          <p:nvPr userDrawn="1"/>
        </p:nvSpPr>
        <p:spPr>
          <a:xfrm>
            <a:off x="1585" y="0"/>
            <a:ext cx="91424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500" dirty="0" err="1" smtClean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5613" y="2322215"/>
            <a:ext cx="8231187" cy="1250802"/>
          </a:xfrm>
        </p:spPr>
        <p:txBody>
          <a:bodyPr/>
          <a:lstStyle>
            <a:lvl1pPr>
              <a:defRPr sz="4000" spc="280" baseline="0">
                <a:solidFill>
                  <a:schemeClr val="bg2"/>
                </a:solidFill>
              </a:defRPr>
            </a:lvl1pPr>
          </a:lstStyle>
          <a:p>
            <a:r>
              <a:rPr lang="da-DK" noProof="0" dirty="0" smtClean="0"/>
              <a:t>Klik, og indsæt titel breaker slide</a:t>
            </a:r>
            <a:endParaRPr lang="da-DK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5613" y="3906000"/>
            <a:ext cx="8231187" cy="5040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500" spc="110" baseline="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 smtClean="0"/>
              <a:t>Klik, og indsæt Evt. kort uddybende underrubrik max 2 linjer</a:t>
            </a:r>
            <a:endParaRPr lang="da-DK" noProof="0" dirty="0"/>
          </a:p>
        </p:txBody>
      </p:sp>
      <p:grpSp>
        <p:nvGrpSpPr>
          <p:cNvPr id="34" name="Hvide streger"/>
          <p:cNvGrpSpPr/>
          <p:nvPr userDrawn="1"/>
        </p:nvGrpSpPr>
        <p:grpSpPr>
          <a:xfrm>
            <a:off x="692906" y="260648"/>
            <a:ext cx="8068773" cy="6001886"/>
            <a:chOff x="692906" y="260648"/>
            <a:chExt cx="8068773" cy="6001886"/>
          </a:xfrm>
        </p:grpSpPr>
        <p:cxnSp>
          <p:nvCxnSpPr>
            <p:cNvPr id="5" name="Lige forbindelse 4"/>
            <p:cNvCxnSpPr/>
            <p:nvPr userDrawn="1"/>
          </p:nvCxnSpPr>
          <p:spPr>
            <a:xfrm flipH="1">
              <a:off x="863588" y="260648"/>
              <a:ext cx="144016" cy="36004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ge forbindelse 12"/>
            <p:cNvCxnSpPr/>
            <p:nvPr userDrawn="1"/>
          </p:nvCxnSpPr>
          <p:spPr>
            <a:xfrm>
              <a:off x="2267744" y="260648"/>
              <a:ext cx="144016" cy="349258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ge forbindelse 14"/>
            <p:cNvCxnSpPr/>
            <p:nvPr userDrawn="1"/>
          </p:nvCxnSpPr>
          <p:spPr>
            <a:xfrm flipH="1">
              <a:off x="1101968" y="5092008"/>
              <a:ext cx="144016" cy="36004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ge forbindelse 15"/>
            <p:cNvCxnSpPr/>
            <p:nvPr userDrawn="1"/>
          </p:nvCxnSpPr>
          <p:spPr>
            <a:xfrm flipH="1">
              <a:off x="8542784" y="5091398"/>
              <a:ext cx="144016" cy="36004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ge forbindelse 16"/>
            <p:cNvCxnSpPr/>
            <p:nvPr userDrawn="1"/>
          </p:nvCxnSpPr>
          <p:spPr>
            <a:xfrm>
              <a:off x="6245960" y="1063518"/>
              <a:ext cx="144016" cy="349258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ge forbindelse 18"/>
            <p:cNvCxnSpPr/>
            <p:nvPr userDrawn="1"/>
          </p:nvCxnSpPr>
          <p:spPr>
            <a:xfrm>
              <a:off x="8127430" y="260648"/>
              <a:ext cx="144016" cy="349258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Lige forbindelse 19"/>
            <p:cNvCxnSpPr/>
            <p:nvPr userDrawn="1"/>
          </p:nvCxnSpPr>
          <p:spPr>
            <a:xfrm>
              <a:off x="6333082" y="5913276"/>
              <a:ext cx="144016" cy="349258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Lige forbindelse 20"/>
            <p:cNvCxnSpPr/>
            <p:nvPr userDrawn="1"/>
          </p:nvCxnSpPr>
          <p:spPr>
            <a:xfrm>
              <a:off x="692906" y="4300653"/>
              <a:ext cx="144016" cy="349258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Lige forbindelse 24"/>
            <p:cNvCxnSpPr/>
            <p:nvPr userDrawn="1"/>
          </p:nvCxnSpPr>
          <p:spPr>
            <a:xfrm>
              <a:off x="6876256" y="486882"/>
              <a:ext cx="298800" cy="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ge forbindelse 29"/>
            <p:cNvCxnSpPr/>
            <p:nvPr userDrawn="1"/>
          </p:nvCxnSpPr>
          <p:spPr>
            <a:xfrm>
              <a:off x="2769247" y="1290953"/>
              <a:ext cx="291600" cy="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ge forbindelse 30"/>
            <p:cNvCxnSpPr/>
            <p:nvPr userDrawn="1"/>
          </p:nvCxnSpPr>
          <p:spPr>
            <a:xfrm>
              <a:off x="2534522" y="6129300"/>
              <a:ext cx="291600" cy="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ge forbindelse 31"/>
            <p:cNvCxnSpPr/>
            <p:nvPr userDrawn="1"/>
          </p:nvCxnSpPr>
          <p:spPr>
            <a:xfrm>
              <a:off x="8462879" y="4516515"/>
              <a:ext cx="298800" cy="0"/>
            </a:xfrm>
            <a:prstGeom prst="line">
              <a:avLst/>
            </a:prstGeom>
            <a:ln w="44450" cap="rnd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Hjælpetekst max linjer"/>
          <p:cNvSpPr txBox="1"/>
          <p:nvPr userDrawn="1"/>
        </p:nvSpPr>
        <p:spPr>
          <a:xfrm>
            <a:off x="9239121" y="3850018"/>
            <a:ext cx="118813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noProof="0" dirty="0" smtClean="0">
                <a:solidFill>
                  <a:schemeClr val="bg1">
                    <a:lumMod val="50000"/>
                  </a:schemeClr>
                </a:solidFill>
              </a:rPr>
              <a:t>Titel max 2 linjer</a:t>
            </a:r>
            <a:endParaRPr lang="da-DK" sz="1000" dirty="0" err="1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Hjælpetekst max linjer"/>
          <p:cNvSpPr txBox="1"/>
          <p:nvPr userDrawn="1"/>
        </p:nvSpPr>
        <p:spPr>
          <a:xfrm>
            <a:off x="9239121" y="2343600"/>
            <a:ext cx="118813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noProof="0" dirty="0" smtClean="0">
                <a:solidFill>
                  <a:schemeClr val="bg1">
                    <a:lumMod val="50000"/>
                  </a:schemeClr>
                </a:solidFill>
              </a:rPr>
              <a:t>Titel max 2 linjer</a:t>
            </a:r>
            <a:endParaRPr lang="da-DK" sz="1000" dirty="0" err="1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728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fire tekstbok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5613" y="2627313"/>
            <a:ext cx="8231187" cy="1041087"/>
          </a:xfrm>
        </p:spPr>
        <p:txBody>
          <a:bodyPr anchor="ctr" anchorCtr="0"/>
          <a:lstStyle>
            <a:lvl1pPr>
              <a:defRPr sz="3000" spc="280" baseline="0">
                <a:solidFill>
                  <a:schemeClr val="accent1"/>
                </a:solidFill>
              </a:defRPr>
            </a:lvl1pPr>
          </a:lstStyle>
          <a:p>
            <a:r>
              <a:rPr lang="da-DK" noProof="0" dirty="0" smtClean="0"/>
              <a:t>Klik, og indsæt Titel </a:t>
            </a:r>
            <a:endParaRPr lang="da-DK" noProof="0" dirty="0"/>
          </a:p>
        </p:txBody>
      </p:sp>
      <p:sp>
        <p:nvSpPr>
          <p:cNvPr id="36" name="Date Placeholder 3"/>
          <p:cNvSpPr>
            <a:spLocks noGrp="1"/>
          </p:cNvSpPr>
          <p:nvPr>
            <p:ph type="dt" sz="half" idx="2"/>
          </p:nvPr>
        </p:nvSpPr>
        <p:spPr>
          <a:xfrm>
            <a:off x="6061484" y="6372394"/>
            <a:ext cx="98147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fld id="{0567D1B4-F173-48B9-825A-B569649EFD9B}" type="datetime1">
              <a:rPr lang="da-DK" smtClean="0"/>
              <a:t>24/09/14</a:t>
            </a:fld>
            <a:endParaRPr lang="da-DK" dirty="0"/>
          </a:p>
        </p:txBody>
      </p:sp>
      <p:sp>
        <p:nvSpPr>
          <p:cNvPr id="3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5612" y="6372394"/>
            <a:ext cx="3216287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l" defTabSz="914400" rtl="0" eaLnBrk="1" latinLnBrk="0" hangingPunct="1">
              <a:defRPr lang="da-DK" sz="900" kern="1200" cap="all" spc="100" baseline="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dirty="0" smtClean="0"/>
              <a:t>Præsentations titel</a:t>
            </a:r>
            <a:endParaRPr lang="da-DK" dirty="0"/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04574" y="6372394"/>
            <a:ext cx="15348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ctr" defTabSz="914400" rtl="0" eaLnBrk="1" latinLnBrk="0" hangingPunct="1">
              <a:defRPr lang="da-DK" sz="900" kern="1200" cap="all" spc="100" baseline="0" smtClean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61BE2EA-AEDB-4948-88E1-594E5C4BF481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48" name="Blå streger"/>
          <p:cNvGrpSpPr/>
          <p:nvPr userDrawn="1"/>
        </p:nvGrpSpPr>
        <p:grpSpPr>
          <a:xfrm>
            <a:off x="2914213" y="2677672"/>
            <a:ext cx="3812645" cy="969145"/>
            <a:chOff x="2914213" y="2677672"/>
            <a:chExt cx="3812645" cy="969145"/>
          </a:xfrm>
        </p:grpSpPr>
        <p:cxnSp>
          <p:nvCxnSpPr>
            <p:cNvPr id="40" name="Lige forbindelse 39"/>
            <p:cNvCxnSpPr/>
            <p:nvPr userDrawn="1"/>
          </p:nvCxnSpPr>
          <p:spPr>
            <a:xfrm rot="-1260000" flipH="1">
              <a:off x="3155161" y="3444461"/>
              <a:ext cx="144016" cy="202356"/>
            </a:xfrm>
            <a:prstGeom prst="line">
              <a:avLst/>
            </a:prstGeom>
            <a:ln w="444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ge forbindelse 40"/>
            <p:cNvCxnSpPr/>
            <p:nvPr userDrawn="1"/>
          </p:nvCxnSpPr>
          <p:spPr>
            <a:xfrm rot="-1260000" flipH="1">
              <a:off x="6055101" y="2677672"/>
              <a:ext cx="144016" cy="202356"/>
            </a:xfrm>
            <a:prstGeom prst="line">
              <a:avLst/>
            </a:prstGeom>
            <a:ln w="444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ge forbindelse 41"/>
            <p:cNvCxnSpPr/>
            <p:nvPr userDrawn="1"/>
          </p:nvCxnSpPr>
          <p:spPr>
            <a:xfrm rot="-3000000" flipH="1">
              <a:off x="2943383" y="2670430"/>
              <a:ext cx="144016" cy="202356"/>
            </a:xfrm>
            <a:prstGeom prst="line">
              <a:avLst/>
            </a:prstGeom>
            <a:ln w="444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ge forbindelse 42"/>
            <p:cNvCxnSpPr/>
            <p:nvPr userDrawn="1"/>
          </p:nvCxnSpPr>
          <p:spPr>
            <a:xfrm rot="-3000000" flipH="1">
              <a:off x="6553672" y="3443985"/>
              <a:ext cx="144016" cy="202356"/>
            </a:xfrm>
            <a:prstGeom prst="line">
              <a:avLst/>
            </a:prstGeom>
            <a:ln w="444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Hjælpetekst max linjer"/>
          <p:cNvSpPr txBox="1"/>
          <p:nvPr userDrawn="1"/>
        </p:nvSpPr>
        <p:spPr>
          <a:xfrm>
            <a:off x="9261458" y="3068960"/>
            <a:ext cx="9001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noProof="0" dirty="0" smtClean="0">
                <a:solidFill>
                  <a:schemeClr val="bg1">
                    <a:lumMod val="50000"/>
                  </a:schemeClr>
                </a:solidFill>
              </a:rPr>
              <a:t>Titel max 1 linje</a:t>
            </a:r>
            <a:endParaRPr lang="da-DK" sz="1000" dirty="0" err="1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3805239"/>
            <a:ext cx="3938400" cy="271834"/>
          </a:xfrm>
        </p:spPr>
        <p:txBody>
          <a:bodyPr/>
          <a:lstStyle>
            <a:lvl1pPr algn="ctr">
              <a:defRPr lang="en-US" sz="1500" kern="1200" cap="none" spc="7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a-DK" noProof="0" dirty="0" smtClean="0"/>
              <a:t>Klik, for at indsætte tekst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748213" y="3805239"/>
            <a:ext cx="3938400" cy="271834"/>
          </a:xfrm>
        </p:spPr>
        <p:txBody>
          <a:bodyPr/>
          <a:lstStyle>
            <a:lvl1pPr algn="ctr">
              <a:defRPr lang="en-US" sz="1500" kern="1200" cap="none" spc="7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a-DK" noProof="0" dirty="0" smtClean="0"/>
              <a:t>Klik, for at indsætte tekst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55613" y="2255460"/>
            <a:ext cx="3938400" cy="271834"/>
          </a:xfrm>
        </p:spPr>
        <p:txBody>
          <a:bodyPr anchor="b" anchorCtr="0"/>
          <a:lstStyle>
            <a:lvl1pPr algn="ctr">
              <a:defRPr lang="en-US" sz="1500" kern="1200" cap="none" spc="7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a-DK" noProof="0" dirty="0" smtClean="0"/>
              <a:t>Klik, for at indsætte tekst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748213" y="2255460"/>
            <a:ext cx="3938400" cy="271834"/>
          </a:xfrm>
        </p:spPr>
        <p:txBody>
          <a:bodyPr anchor="b" anchorCtr="0"/>
          <a:lstStyle>
            <a:lvl1pPr algn="ctr">
              <a:defRPr lang="en-US" sz="1500" kern="1200" cap="none" spc="7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a-DK" noProof="0" dirty="0" smtClean="0"/>
              <a:t>Klik, for at indsætte tekst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7200" y="0"/>
            <a:ext cx="19431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04125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88" y="364665"/>
            <a:ext cx="7252950" cy="4720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noProof="0" dirty="0" smtClean="0"/>
              <a:t>Klik, og indsæt Titel </a:t>
            </a:r>
            <a:endParaRPr lang="da-DK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88" y="1494049"/>
            <a:ext cx="7252950" cy="41130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 smtClean="0"/>
              <a:t>Klik, og indsæt overskrift</a:t>
            </a:r>
          </a:p>
          <a:p>
            <a:pPr lvl="1"/>
            <a:r>
              <a:rPr lang="da-DK" noProof="0" dirty="0" smtClean="0"/>
              <a:t>Andet niveau</a:t>
            </a:r>
          </a:p>
          <a:p>
            <a:pPr lvl="2"/>
            <a:r>
              <a:rPr lang="da-DK" noProof="0" dirty="0" smtClean="0"/>
              <a:t>Tredje niveau</a:t>
            </a:r>
          </a:p>
          <a:p>
            <a:pPr lvl="3"/>
            <a:r>
              <a:rPr lang="da-DK" noProof="0" dirty="0" smtClean="0"/>
              <a:t>Fjerde niveau</a:t>
            </a:r>
          </a:p>
          <a:p>
            <a:pPr lvl="4"/>
            <a:r>
              <a:rPr lang="da-DK" noProof="0" dirty="0" smtClean="0"/>
              <a:t>Femte niveau</a:t>
            </a:r>
          </a:p>
          <a:p>
            <a:pPr lvl="5"/>
            <a:r>
              <a:rPr lang="da-DK" noProof="0" dirty="0" smtClean="0"/>
              <a:t>6</a:t>
            </a:r>
          </a:p>
          <a:p>
            <a:pPr lvl="6"/>
            <a:r>
              <a:rPr lang="da-DK" noProof="0" dirty="0" smtClean="0"/>
              <a:t>7</a:t>
            </a:r>
          </a:p>
          <a:p>
            <a:pPr lvl="7"/>
            <a:r>
              <a:rPr lang="da-DK" noProof="0" dirty="0" smtClean="0"/>
              <a:t>8</a:t>
            </a:r>
          </a:p>
          <a:p>
            <a:pPr lvl="8"/>
            <a:r>
              <a:rPr lang="da-DK" noProof="0" dirty="0" smtClean="0"/>
              <a:t>9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61484" y="6372394"/>
            <a:ext cx="98147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spc="100" baseline="0">
                <a:solidFill>
                  <a:schemeClr val="accent5"/>
                </a:solidFill>
                <a:latin typeface="+mj-lt"/>
              </a:defRPr>
            </a:lvl1pPr>
          </a:lstStyle>
          <a:p>
            <a:fld id="{0567D1B4-F173-48B9-825A-B569649EFD9B}" type="datetime1">
              <a:rPr lang="da-DK" smtClean="0"/>
              <a:pPr/>
              <a:t>24/09/14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5612" y="6372394"/>
            <a:ext cx="3216287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l" defTabSz="914400" rtl="0" eaLnBrk="1" latinLnBrk="0" hangingPunct="1">
              <a:defRPr lang="da-DK" sz="900" kern="1200" cap="all" spc="100" baseline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da-DK" dirty="0" smtClean="0"/>
              <a:t>Præsentations titel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04574" y="6372394"/>
            <a:ext cx="15348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ctr" defTabSz="914400" rtl="0" eaLnBrk="1" latinLnBrk="0" hangingPunct="1">
              <a:defRPr lang="da-DK" sz="900" kern="1200" cap="all" spc="100" baseline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</a:lstStyle>
          <a:p>
            <a:fld id="{161BE2EA-AEDB-4948-88E1-594E5C4BF481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7" name="Grå streg"/>
          <p:cNvCxnSpPr/>
          <p:nvPr userDrawn="1"/>
        </p:nvCxnSpPr>
        <p:spPr>
          <a:xfrm>
            <a:off x="455613" y="6304303"/>
            <a:ext cx="8231187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Logo bund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527" y="6402543"/>
            <a:ext cx="1033272" cy="919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49" r:id="rId2"/>
    <p:sldLayoutId id="2147483656" r:id="rId3"/>
    <p:sldLayoutId id="2147483668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50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54" r:id="rId16"/>
    <p:sldLayoutId id="2147483655" r:id="rId17"/>
    <p:sldLayoutId id="2147483669" r:id="rId18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000" kern="1200" cap="all" spc="3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6000"/>
        </a:lnSpc>
        <a:spcBef>
          <a:spcPts val="0"/>
        </a:spcBef>
        <a:buFontTx/>
        <a:buNone/>
        <a:defRPr sz="1800" kern="1200" cap="all" spc="7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234000" indent="-234000" algn="l" defTabSz="914400" rtl="0" eaLnBrk="1" latinLnBrk="0" hangingPunct="1">
        <a:lnSpc>
          <a:spcPct val="100000"/>
        </a:lnSpc>
        <a:spcBef>
          <a:spcPts val="600"/>
        </a:spcBef>
        <a:buFont typeface="Arial" pitchFamily="34" charset="0"/>
        <a:buChar char="•"/>
        <a:defRPr sz="1500" kern="1200" spc="6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468000" indent="-234000" algn="l" defTabSz="914400" rtl="0" eaLnBrk="1" latinLnBrk="0" hangingPunct="1">
        <a:spcBef>
          <a:spcPts val="600"/>
        </a:spcBef>
        <a:buFont typeface="Arial" pitchFamily="34" charset="0"/>
        <a:buChar char="•"/>
        <a:defRPr lang="da-DK" sz="1400" kern="1200" spc="60" baseline="0" noProof="0" dirty="0" smtClean="0">
          <a:solidFill>
            <a:schemeClr val="accent1"/>
          </a:solidFill>
          <a:latin typeface="+mn-lt"/>
          <a:ea typeface="+mn-ea"/>
          <a:cs typeface="+mn-cs"/>
        </a:defRPr>
      </a:lvl3pPr>
      <a:lvl4pPr marL="702000" indent="-234000" algn="l" defTabSz="914400" rtl="0" eaLnBrk="1" latinLnBrk="0" hangingPunct="1">
        <a:spcBef>
          <a:spcPts val="600"/>
        </a:spcBef>
        <a:buFont typeface="Arial" pitchFamily="34" charset="0"/>
        <a:buChar char="•"/>
        <a:defRPr lang="da-DK" sz="1300" kern="1200" spc="60" baseline="0" noProof="0" dirty="0" smtClean="0">
          <a:solidFill>
            <a:schemeClr val="accent1"/>
          </a:solidFill>
          <a:latin typeface="+mn-lt"/>
          <a:ea typeface="+mn-ea"/>
          <a:cs typeface="+mn-cs"/>
        </a:defRPr>
      </a:lvl4pPr>
      <a:lvl5pPr marL="936000" indent="-234000" algn="l" defTabSz="914400" rtl="0" eaLnBrk="1" latinLnBrk="0" hangingPunct="1">
        <a:spcBef>
          <a:spcPts val="600"/>
        </a:spcBef>
        <a:buFont typeface="Arial" pitchFamily="34" charset="0"/>
        <a:buChar char="•"/>
        <a:defRPr lang="da-DK" sz="1200" kern="1200" spc="60" baseline="0" noProof="0" dirty="0">
          <a:solidFill>
            <a:schemeClr val="accent1"/>
          </a:solidFill>
          <a:latin typeface="+mn-lt"/>
          <a:ea typeface="+mn-ea"/>
          <a:cs typeface="+mn-cs"/>
        </a:defRPr>
      </a:lvl5pPr>
      <a:lvl6pPr marL="1404000" indent="-234000" algn="l" defTabSz="914400" rtl="0" eaLnBrk="1" latinLnBrk="0" hangingPunct="1">
        <a:spcBef>
          <a:spcPts val="600"/>
        </a:spcBef>
        <a:buFont typeface="Arial" pitchFamily="34" charset="0"/>
        <a:buChar char="•"/>
        <a:defRPr lang="da-DK" sz="1200" kern="1200" spc="60" baseline="0" noProof="0" dirty="0" smtClean="0">
          <a:solidFill>
            <a:schemeClr val="accent1"/>
          </a:solidFill>
          <a:latin typeface="+mn-lt"/>
          <a:ea typeface="+mn-ea"/>
          <a:cs typeface="+mn-cs"/>
        </a:defRPr>
      </a:lvl6pPr>
      <a:lvl7pPr marL="1638000" indent="-234000" algn="l" defTabSz="914400" rtl="0" eaLnBrk="1" latinLnBrk="0" hangingPunct="1">
        <a:spcBef>
          <a:spcPts val="600"/>
        </a:spcBef>
        <a:buFont typeface="Arial" pitchFamily="34" charset="0"/>
        <a:buChar char="•"/>
        <a:defRPr lang="da-DK" sz="1200" kern="1200" spc="60" baseline="0" noProof="0" dirty="0" smtClean="0">
          <a:solidFill>
            <a:schemeClr val="accent1"/>
          </a:solidFill>
          <a:latin typeface="+mn-lt"/>
          <a:ea typeface="+mn-ea"/>
          <a:cs typeface="+mn-cs"/>
        </a:defRPr>
      </a:lvl7pPr>
      <a:lvl8pPr marL="1872000" indent="-234000" algn="l" defTabSz="914400" rtl="0" eaLnBrk="1" latinLnBrk="0" hangingPunct="1">
        <a:spcBef>
          <a:spcPts val="600"/>
        </a:spcBef>
        <a:buFont typeface="Arial" pitchFamily="34" charset="0"/>
        <a:buChar char="•"/>
        <a:defRPr lang="da-DK" sz="1200" kern="1200" spc="60" baseline="0" noProof="0" dirty="0" smtClean="0">
          <a:solidFill>
            <a:schemeClr val="accent1"/>
          </a:solidFill>
          <a:latin typeface="+mn-lt"/>
          <a:ea typeface="+mn-ea"/>
          <a:cs typeface="+mn-cs"/>
        </a:defRPr>
      </a:lvl8pPr>
      <a:lvl9pPr marL="2106000" indent="-234000" algn="l" defTabSz="914400" rtl="0" eaLnBrk="1" latinLnBrk="0" hangingPunct="1">
        <a:spcBef>
          <a:spcPts val="600"/>
        </a:spcBef>
        <a:buFont typeface="Arial" pitchFamily="34" charset="0"/>
        <a:buChar char="•"/>
        <a:defRPr lang="da-DK" sz="1200" kern="1200" spc="60" baseline="0" noProof="0" dirty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8.xml"/><Relationship Id="rId2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LET´S RETHINK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>BÆREDYGTIGHED </a:t>
            </a:r>
            <a:br>
              <a:rPr lang="da-DK" dirty="0" smtClean="0"/>
            </a:br>
            <a:endParaRPr lang="da-DK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 smtClean="0"/>
          </a:p>
          <a:p>
            <a:r>
              <a:rPr lang="da-DK" dirty="0" smtClean="0"/>
              <a:t>WORKSHOP 18. SEPTEMBER 2014 </a:t>
            </a:r>
            <a:endParaRPr lang="da-DK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9168" y="1993833"/>
            <a:ext cx="6265660" cy="3727584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hape 224"/>
          <p:cNvSpPr/>
          <p:nvPr/>
        </p:nvSpPr>
        <p:spPr>
          <a:xfrm>
            <a:off x="1621983" y="2055069"/>
            <a:ext cx="5620755" cy="48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NEW AARHUS — NEW REGION</a:t>
            </a:r>
          </a:p>
        </p:txBody>
      </p:sp>
      <p:sp>
        <p:nvSpPr>
          <p:cNvPr id="225" name="Shape 225"/>
          <p:cNvSpPr/>
          <p:nvPr/>
        </p:nvSpPr>
        <p:spPr>
          <a:xfrm>
            <a:off x="3258834" y="1967298"/>
            <a:ext cx="4188433" cy="662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A MOVEMENT </a:t>
            </a:r>
          </a:p>
        </p:txBody>
      </p:sp>
      <p:sp>
        <p:nvSpPr>
          <p:cNvPr id="226" name="Shape 226"/>
          <p:cNvSpPr/>
          <p:nvPr/>
        </p:nvSpPr>
        <p:spPr>
          <a:xfrm>
            <a:off x="2347167" y="5195130"/>
            <a:ext cx="5127914" cy="41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NEW CONNECTIONS</a:t>
            </a:r>
          </a:p>
        </p:txBody>
      </p:sp>
      <p:sp>
        <p:nvSpPr>
          <p:cNvPr id="227" name="Shape 227"/>
          <p:cNvSpPr/>
          <p:nvPr/>
        </p:nvSpPr>
        <p:spPr>
          <a:xfrm>
            <a:off x="1681711" y="5118074"/>
            <a:ext cx="3147381" cy="567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CULTURAL EXCELLENCE</a:t>
            </a:r>
          </a:p>
        </p:txBody>
      </p:sp>
      <p:sp>
        <p:nvSpPr>
          <p:cNvPr id="228" name="Shape 228"/>
          <p:cNvSpPr/>
          <p:nvPr/>
        </p:nvSpPr>
        <p:spPr>
          <a:xfrm>
            <a:off x="2411254" y="2742395"/>
            <a:ext cx="3457129" cy="48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SMART</a:t>
            </a:r>
          </a:p>
        </p:txBody>
      </p:sp>
      <p:sp>
        <p:nvSpPr>
          <p:cNvPr id="229" name="Shape 229"/>
          <p:cNvSpPr/>
          <p:nvPr/>
        </p:nvSpPr>
        <p:spPr>
          <a:xfrm>
            <a:off x="2397824" y="4593270"/>
            <a:ext cx="2007803" cy="345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VIBRANT</a:t>
            </a:r>
          </a:p>
        </p:txBody>
      </p:sp>
      <p:sp>
        <p:nvSpPr>
          <p:cNvPr id="230" name="Shape 230"/>
          <p:cNvSpPr/>
          <p:nvPr/>
        </p:nvSpPr>
        <p:spPr>
          <a:xfrm>
            <a:off x="4276818" y="2631852"/>
            <a:ext cx="2520442" cy="41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INVITING</a:t>
            </a:r>
          </a:p>
        </p:txBody>
      </p:sp>
      <p:sp>
        <p:nvSpPr>
          <p:cNvPr id="231" name="Shape 231"/>
          <p:cNvSpPr/>
          <p:nvPr/>
        </p:nvSpPr>
        <p:spPr>
          <a:xfrm>
            <a:off x="2883558" y="4482281"/>
            <a:ext cx="3950904" cy="567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EXPERIMENTAL</a:t>
            </a:r>
          </a:p>
        </p:txBody>
      </p:sp>
      <p:sp>
        <p:nvSpPr>
          <p:cNvPr id="232" name="Shape 232"/>
          <p:cNvSpPr/>
          <p:nvPr/>
        </p:nvSpPr>
        <p:spPr>
          <a:xfrm>
            <a:off x="3102784" y="3236339"/>
            <a:ext cx="2074069" cy="41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CHANGE</a:t>
            </a:r>
          </a:p>
        </p:txBody>
      </p:sp>
      <p:sp>
        <p:nvSpPr>
          <p:cNvPr id="233" name="Shape 233"/>
          <p:cNvSpPr/>
          <p:nvPr/>
        </p:nvSpPr>
        <p:spPr>
          <a:xfrm>
            <a:off x="3135917" y="3781487"/>
            <a:ext cx="2007804" cy="632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/>
          <a:p>
            <a:pPr lvl="0">
              <a:defRPr sz="1800" b="0"/>
            </a:pPr>
            <a:endParaRPr sz="1500" cap="all">
              <a:solidFill>
                <a:srgbClr val="FFFFFF"/>
              </a:solidFill>
            </a:endParaRPr>
          </a:p>
          <a:p>
            <a:pPr lvl="0">
              <a:defRPr sz="1800" b="0"/>
            </a:pPr>
            <a:r>
              <a:rPr sz="1500" cap="all">
                <a:solidFill>
                  <a:srgbClr val="FFFFFF"/>
                </a:solidFill>
              </a:rPr>
              <a:t>SUSTAINABILITY</a:t>
            </a:r>
          </a:p>
        </p:txBody>
      </p:sp>
      <p:sp>
        <p:nvSpPr>
          <p:cNvPr id="234" name="Shape 234"/>
          <p:cNvSpPr/>
          <p:nvPr/>
        </p:nvSpPr>
        <p:spPr>
          <a:xfrm>
            <a:off x="3591905" y="3164256"/>
            <a:ext cx="2394570" cy="529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DEMOCRACY</a:t>
            </a:r>
          </a:p>
        </p:txBody>
      </p:sp>
      <p:sp>
        <p:nvSpPr>
          <p:cNvPr id="235" name="Shape 235"/>
          <p:cNvSpPr/>
          <p:nvPr/>
        </p:nvSpPr>
        <p:spPr>
          <a:xfrm>
            <a:off x="4014696" y="3840826"/>
            <a:ext cx="2007804" cy="742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DIVERSITY</a:t>
            </a:r>
          </a:p>
        </p:txBody>
      </p:sp>
      <p:sp>
        <p:nvSpPr>
          <p:cNvPr id="236" name="Shape 236"/>
          <p:cNvSpPr/>
          <p:nvPr/>
        </p:nvSpPr>
        <p:spPr>
          <a:xfrm>
            <a:off x="652463" y="1304925"/>
            <a:ext cx="7839075" cy="704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algn="ctr">
              <a:defRPr sz="5000" b="0" cap="all"/>
            </a:lvl1pPr>
          </a:lstStyle>
          <a:p>
            <a:pPr lvl="0">
              <a:defRPr sz="1800" cap="none"/>
            </a:pPr>
            <a:r>
              <a:rPr sz="1875"/>
              <a:t>THE FULL PICTURE</a:t>
            </a:r>
          </a:p>
        </p:txBody>
      </p:sp>
    </p:spTree>
    <p:extLst>
      <p:ext uri="{BB962C8B-B14F-4D97-AF65-F5344CB8AC3E}">
        <p14:creationId xmlns:p14="http://schemas.microsoft.com/office/powerpoint/2010/main" val="286234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9168" y="1993833"/>
            <a:ext cx="6265660" cy="3727584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hape 256"/>
          <p:cNvSpPr/>
          <p:nvPr/>
        </p:nvSpPr>
        <p:spPr>
          <a:xfrm>
            <a:off x="1621983" y="2055069"/>
            <a:ext cx="5620755" cy="48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NEW AARHUS — NEW REGION</a:t>
            </a:r>
          </a:p>
        </p:txBody>
      </p:sp>
      <p:sp>
        <p:nvSpPr>
          <p:cNvPr id="257" name="Shape 257"/>
          <p:cNvSpPr/>
          <p:nvPr/>
        </p:nvSpPr>
        <p:spPr>
          <a:xfrm>
            <a:off x="3258834" y="1967298"/>
            <a:ext cx="4188433" cy="662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A MOVEMENT </a:t>
            </a:r>
          </a:p>
        </p:txBody>
      </p:sp>
      <p:sp>
        <p:nvSpPr>
          <p:cNvPr id="258" name="Shape 258"/>
          <p:cNvSpPr/>
          <p:nvPr/>
        </p:nvSpPr>
        <p:spPr>
          <a:xfrm>
            <a:off x="2347167" y="5195130"/>
            <a:ext cx="5127914" cy="41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NEW CONNECTIONS</a:t>
            </a:r>
          </a:p>
        </p:txBody>
      </p:sp>
      <p:sp>
        <p:nvSpPr>
          <p:cNvPr id="259" name="Shape 259"/>
          <p:cNvSpPr/>
          <p:nvPr/>
        </p:nvSpPr>
        <p:spPr>
          <a:xfrm>
            <a:off x="1681711" y="5118074"/>
            <a:ext cx="3147381" cy="567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CULTURAL EXCELLENCE</a:t>
            </a:r>
          </a:p>
        </p:txBody>
      </p:sp>
      <p:sp>
        <p:nvSpPr>
          <p:cNvPr id="260" name="Shape 260"/>
          <p:cNvSpPr/>
          <p:nvPr/>
        </p:nvSpPr>
        <p:spPr>
          <a:xfrm>
            <a:off x="2411254" y="2742395"/>
            <a:ext cx="3457129" cy="48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SMART</a:t>
            </a:r>
          </a:p>
        </p:txBody>
      </p:sp>
      <p:sp>
        <p:nvSpPr>
          <p:cNvPr id="261" name="Shape 261"/>
          <p:cNvSpPr/>
          <p:nvPr/>
        </p:nvSpPr>
        <p:spPr>
          <a:xfrm>
            <a:off x="2397824" y="4593270"/>
            <a:ext cx="2007803" cy="345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VIBRANT</a:t>
            </a:r>
          </a:p>
        </p:txBody>
      </p:sp>
      <p:sp>
        <p:nvSpPr>
          <p:cNvPr id="262" name="Shape 262"/>
          <p:cNvSpPr/>
          <p:nvPr/>
        </p:nvSpPr>
        <p:spPr>
          <a:xfrm>
            <a:off x="4276818" y="2631852"/>
            <a:ext cx="2520442" cy="41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INVITING</a:t>
            </a:r>
          </a:p>
        </p:txBody>
      </p:sp>
      <p:sp>
        <p:nvSpPr>
          <p:cNvPr id="263" name="Shape 263"/>
          <p:cNvSpPr/>
          <p:nvPr/>
        </p:nvSpPr>
        <p:spPr>
          <a:xfrm>
            <a:off x="2883558" y="4482281"/>
            <a:ext cx="3950904" cy="567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EXPERIMENTAL</a:t>
            </a:r>
          </a:p>
        </p:txBody>
      </p:sp>
      <p:sp>
        <p:nvSpPr>
          <p:cNvPr id="264" name="Shape 264"/>
          <p:cNvSpPr/>
          <p:nvPr/>
        </p:nvSpPr>
        <p:spPr>
          <a:xfrm>
            <a:off x="3102784" y="3236339"/>
            <a:ext cx="2074069" cy="41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CHANGE</a:t>
            </a:r>
          </a:p>
        </p:txBody>
      </p:sp>
      <p:sp>
        <p:nvSpPr>
          <p:cNvPr id="265" name="Shape 265"/>
          <p:cNvSpPr/>
          <p:nvPr/>
        </p:nvSpPr>
        <p:spPr>
          <a:xfrm>
            <a:off x="3135917" y="3781487"/>
            <a:ext cx="2007804" cy="632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 b="0"/>
            </a:pPr>
            <a:endParaRPr sz="1500" cap="all">
              <a:solidFill>
                <a:srgbClr val="FFFFFF"/>
              </a:solidFill>
            </a:endParaRPr>
          </a:p>
          <a:p>
            <a:pPr lvl="0">
              <a:defRPr sz="1800" b="0"/>
            </a:pPr>
            <a:r>
              <a:rPr sz="1500" cap="all">
                <a:solidFill>
                  <a:srgbClr val="FFFFFF"/>
                </a:solidFill>
              </a:rPr>
              <a:t>SUSTAINABILITY</a:t>
            </a:r>
          </a:p>
        </p:txBody>
      </p:sp>
      <p:sp>
        <p:nvSpPr>
          <p:cNvPr id="266" name="Shape 266"/>
          <p:cNvSpPr/>
          <p:nvPr/>
        </p:nvSpPr>
        <p:spPr>
          <a:xfrm>
            <a:off x="3591905" y="3164256"/>
            <a:ext cx="2394570" cy="529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DEMOCRACY</a:t>
            </a:r>
          </a:p>
        </p:txBody>
      </p:sp>
      <p:sp>
        <p:nvSpPr>
          <p:cNvPr id="267" name="Shape 267"/>
          <p:cNvSpPr/>
          <p:nvPr/>
        </p:nvSpPr>
        <p:spPr>
          <a:xfrm>
            <a:off x="4014696" y="3840826"/>
            <a:ext cx="2007804" cy="742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DIVERSITY</a:t>
            </a:r>
          </a:p>
        </p:txBody>
      </p:sp>
      <p:sp>
        <p:nvSpPr>
          <p:cNvPr id="268" name="Shape 268"/>
          <p:cNvSpPr/>
          <p:nvPr/>
        </p:nvSpPr>
        <p:spPr>
          <a:xfrm>
            <a:off x="652463" y="1304925"/>
            <a:ext cx="7839075" cy="704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5000" b="0" cap="all"/>
            </a:lvl1pPr>
          </a:lstStyle>
          <a:p>
            <a:pPr lvl="0">
              <a:defRPr sz="1800" cap="none"/>
            </a:pPr>
            <a:r>
              <a:rPr sz="1875"/>
              <a:t>THE FULL PICTURE</a:t>
            </a:r>
          </a:p>
        </p:txBody>
      </p:sp>
      <p:sp>
        <p:nvSpPr>
          <p:cNvPr id="269" name="Shape 269"/>
          <p:cNvSpPr/>
          <p:nvPr/>
        </p:nvSpPr>
        <p:spPr>
          <a:xfrm>
            <a:off x="1503307" y="2016839"/>
            <a:ext cx="3096224" cy="1833563"/>
          </a:xfrm>
          <a:prstGeom prst="rect">
            <a:avLst/>
          </a:prstGeom>
          <a:solidFill>
            <a:srgbClr val="FFFFFF">
              <a:alpha val="7895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lnSpc>
                <a:spcPct val="90000"/>
              </a:lnSpc>
              <a:defRPr sz="5000"/>
            </a:lvl1pPr>
          </a:lstStyle>
          <a:p>
            <a:pPr lvl="0">
              <a:defRPr sz="1800" b="0"/>
            </a:pPr>
            <a:r>
              <a:rPr sz="1875" b="1"/>
              <a:t>CHANGE &amp; IDENTITY</a:t>
            </a:r>
          </a:p>
        </p:txBody>
      </p:sp>
    </p:spTree>
    <p:extLst>
      <p:ext uri="{BB962C8B-B14F-4D97-AF65-F5344CB8AC3E}">
        <p14:creationId xmlns:p14="http://schemas.microsoft.com/office/powerpoint/2010/main" val="253224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9168" y="1993833"/>
            <a:ext cx="6265660" cy="3727584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hape 272"/>
          <p:cNvSpPr/>
          <p:nvPr/>
        </p:nvSpPr>
        <p:spPr>
          <a:xfrm>
            <a:off x="1621983" y="2055069"/>
            <a:ext cx="5620755" cy="48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NEW AARHUS — NEW REGION</a:t>
            </a:r>
          </a:p>
        </p:txBody>
      </p:sp>
      <p:sp>
        <p:nvSpPr>
          <p:cNvPr id="273" name="Shape 273"/>
          <p:cNvSpPr/>
          <p:nvPr/>
        </p:nvSpPr>
        <p:spPr>
          <a:xfrm>
            <a:off x="3258834" y="1967298"/>
            <a:ext cx="4188433" cy="662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A MOVEMENT </a:t>
            </a:r>
          </a:p>
        </p:txBody>
      </p:sp>
      <p:sp>
        <p:nvSpPr>
          <p:cNvPr id="274" name="Shape 274"/>
          <p:cNvSpPr/>
          <p:nvPr/>
        </p:nvSpPr>
        <p:spPr>
          <a:xfrm>
            <a:off x="2347167" y="5195130"/>
            <a:ext cx="5127914" cy="41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NEW CONNECTIONS</a:t>
            </a:r>
          </a:p>
        </p:txBody>
      </p:sp>
      <p:sp>
        <p:nvSpPr>
          <p:cNvPr id="275" name="Shape 275"/>
          <p:cNvSpPr/>
          <p:nvPr/>
        </p:nvSpPr>
        <p:spPr>
          <a:xfrm>
            <a:off x="1681711" y="5118074"/>
            <a:ext cx="3147381" cy="567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CULTURAL EXCELLENCE</a:t>
            </a:r>
          </a:p>
        </p:txBody>
      </p:sp>
      <p:sp>
        <p:nvSpPr>
          <p:cNvPr id="276" name="Shape 276"/>
          <p:cNvSpPr/>
          <p:nvPr/>
        </p:nvSpPr>
        <p:spPr>
          <a:xfrm>
            <a:off x="2411254" y="2742395"/>
            <a:ext cx="3457129" cy="48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SMART</a:t>
            </a:r>
          </a:p>
        </p:txBody>
      </p:sp>
      <p:sp>
        <p:nvSpPr>
          <p:cNvPr id="277" name="Shape 277"/>
          <p:cNvSpPr/>
          <p:nvPr/>
        </p:nvSpPr>
        <p:spPr>
          <a:xfrm>
            <a:off x="2397824" y="4593270"/>
            <a:ext cx="2007803" cy="345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VIBRANT</a:t>
            </a:r>
          </a:p>
        </p:txBody>
      </p:sp>
      <p:sp>
        <p:nvSpPr>
          <p:cNvPr id="278" name="Shape 278"/>
          <p:cNvSpPr/>
          <p:nvPr/>
        </p:nvSpPr>
        <p:spPr>
          <a:xfrm>
            <a:off x="4276818" y="2631852"/>
            <a:ext cx="2520442" cy="41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INVITING</a:t>
            </a:r>
          </a:p>
        </p:txBody>
      </p:sp>
      <p:sp>
        <p:nvSpPr>
          <p:cNvPr id="279" name="Shape 279"/>
          <p:cNvSpPr/>
          <p:nvPr/>
        </p:nvSpPr>
        <p:spPr>
          <a:xfrm>
            <a:off x="2883558" y="4482281"/>
            <a:ext cx="3950904" cy="567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EXPERIMENTAL</a:t>
            </a:r>
          </a:p>
        </p:txBody>
      </p:sp>
      <p:sp>
        <p:nvSpPr>
          <p:cNvPr id="280" name="Shape 280"/>
          <p:cNvSpPr/>
          <p:nvPr/>
        </p:nvSpPr>
        <p:spPr>
          <a:xfrm>
            <a:off x="3102784" y="3236339"/>
            <a:ext cx="2074069" cy="41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CHANGE</a:t>
            </a:r>
          </a:p>
        </p:txBody>
      </p:sp>
      <p:sp>
        <p:nvSpPr>
          <p:cNvPr id="281" name="Shape 281"/>
          <p:cNvSpPr/>
          <p:nvPr/>
        </p:nvSpPr>
        <p:spPr>
          <a:xfrm>
            <a:off x="3135917" y="3781487"/>
            <a:ext cx="2007804" cy="632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 b="0"/>
            </a:pPr>
            <a:endParaRPr sz="1500" cap="all">
              <a:solidFill>
                <a:srgbClr val="FFFFFF"/>
              </a:solidFill>
            </a:endParaRPr>
          </a:p>
          <a:p>
            <a:pPr lvl="0">
              <a:defRPr sz="1800" b="0"/>
            </a:pPr>
            <a:r>
              <a:rPr sz="1500" cap="all">
                <a:solidFill>
                  <a:srgbClr val="FFFFFF"/>
                </a:solidFill>
              </a:rPr>
              <a:t>SUSTAINABILITY</a:t>
            </a:r>
          </a:p>
        </p:txBody>
      </p:sp>
      <p:sp>
        <p:nvSpPr>
          <p:cNvPr id="282" name="Shape 282"/>
          <p:cNvSpPr/>
          <p:nvPr/>
        </p:nvSpPr>
        <p:spPr>
          <a:xfrm>
            <a:off x="3591905" y="3164256"/>
            <a:ext cx="2394570" cy="529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DEMOCRACY</a:t>
            </a:r>
          </a:p>
        </p:txBody>
      </p:sp>
      <p:sp>
        <p:nvSpPr>
          <p:cNvPr id="283" name="Shape 283"/>
          <p:cNvSpPr/>
          <p:nvPr/>
        </p:nvSpPr>
        <p:spPr>
          <a:xfrm>
            <a:off x="4014696" y="3840826"/>
            <a:ext cx="2007804" cy="742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DIVERSITY</a:t>
            </a:r>
          </a:p>
        </p:txBody>
      </p:sp>
      <p:sp>
        <p:nvSpPr>
          <p:cNvPr id="284" name="Shape 284"/>
          <p:cNvSpPr/>
          <p:nvPr/>
        </p:nvSpPr>
        <p:spPr>
          <a:xfrm>
            <a:off x="652463" y="1304925"/>
            <a:ext cx="7839075" cy="704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5000" b="0" cap="all"/>
            </a:lvl1pPr>
          </a:lstStyle>
          <a:p>
            <a:pPr lvl="0">
              <a:defRPr sz="1800" cap="none"/>
            </a:pPr>
            <a:r>
              <a:rPr sz="1875"/>
              <a:t>THE FULL PICTURE</a:t>
            </a:r>
          </a:p>
        </p:txBody>
      </p:sp>
      <p:sp>
        <p:nvSpPr>
          <p:cNvPr id="285" name="Shape 285"/>
          <p:cNvSpPr/>
          <p:nvPr/>
        </p:nvSpPr>
        <p:spPr>
          <a:xfrm>
            <a:off x="1503307" y="2016839"/>
            <a:ext cx="3096224" cy="1833563"/>
          </a:xfrm>
          <a:prstGeom prst="rect">
            <a:avLst/>
          </a:prstGeom>
          <a:solidFill>
            <a:srgbClr val="FFFFFF">
              <a:alpha val="7895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lnSpc>
                <a:spcPct val="90000"/>
              </a:lnSpc>
              <a:defRPr sz="5000"/>
            </a:lvl1pPr>
          </a:lstStyle>
          <a:p>
            <a:pPr lvl="0">
              <a:defRPr sz="1800" b="0"/>
            </a:pPr>
            <a:r>
              <a:rPr sz="1875" b="1"/>
              <a:t>CHANGE &amp; IDENTITY</a:t>
            </a:r>
          </a:p>
        </p:txBody>
      </p:sp>
      <p:sp>
        <p:nvSpPr>
          <p:cNvPr id="286" name="Shape 286"/>
          <p:cNvSpPr/>
          <p:nvPr/>
        </p:nvSpPr>
        <p:spPr>
          <a:xfrm>
            <a:off x="4595319" y="2022904"/>
            <a:ext cx="3096224" cy="1833563"/>
          </a:xfrm>
          <a:prstGeom prst="rect">
            <a:avLst/>
          </a:prstGeom>
          <a:solidFill>
            <a:srgbClr val="FFFFFF">
              <a:alpha val="7895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lnSpc>
                <a:spcPct val="90000"/>
              </a:lnSpc>
              <a:defRPr sz="5000"/>
            </a:lvl1pPr>
          </a:lstStyle>
          <a:p>
            <a:pPr lvl="0">
              <a:defRPr sz="1800" b="0"/>
            </a:pPr>
            <a:r>
              <a:rPr sz="1875" b="1"/>
              <a:t>INVITATION &amp; MOVEMENT</a:t>
            </a:r>
          </a:p>
        </p:txBody>
      </p:sp>
    </p:spTree>
    <p:extLst>
      <p:ext uri="{BB962C8B-B14F-4D97-AF65-F5344CB8AC3E}">
        <p14:creationId xmlns:p14="http://schemas.microsoft.com/office/powerpoint/2010/main" val="123053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9168" y="1993833"/>
            <a:ext cx="6265660" cy="3727584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hape 289"/>
          <p:cNvSpPr/>
          <p:nvPr/>
        </p:nvSpPr>
        <p:spPr>
          <a:xfrm>
            <a:off x="1621983" y="2055069"/>
            <a:ext cx="5620755" cy="48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NEW AARHUS — NEW REGION</a:t>
            </a:r>
          </a:p>
        </p:txBody>
      </p:sp>
      <p:sp>
        <p:nvSpPr>
          <p:cNvPr id="290" name="Shape 290"/>
          <p:cNvSpPr/>
          <p:nvPr/>
        </p:nvSpPr>
        <p:spPr>
          <a:xfrm>
            <a:off x="3258834" y="1967298"/>
            <a:ext cx="4188433" cy="662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A MOVEMENT </a:t>
            </a:r>
          </a:p>
        </p:txBody>
      </p:sp>
      <p:sp>
        <p:nvSpPr>
          <p:cNvPr id="291" name="Shape 291"/>
          <p:cNvSpPr/>
          <p:nvPr/>
        </p:nvSpPr>
        <p:spPr>
          <a:xfrm>
            <a:off x="2347167" y="5195130"/>
            <a:ext cx="5127914" cy="41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NEW CONNECTIONS</a:t>
            </a:r>
          </a:p>
        </p:txBody>
      </p:sp>
      <p:sp>
        <p:nvSpPr>
          <p:cNvPr id="292" name="Shape 292"/>
          <p:cNvSpPr/>
          <p:nvPr/>
        </p:nvSpPr>
        <p:spPr>
          <a:xfrm>
            <a:off x="1681711" y="5118074"/>
            <a:ext cx="3147381" cy="567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CULTURAL EXCELLENCE</a:t>
            </a:r>
          </a:p>
        </p:txBody>
      </p:sp>
      <p:sp>
        <p:nvSpPr>
          <p:cNvPr id="293" name="Shape 293"/>
          <p:cNvSpPr/>
          <p:nvPr/>
        </p:nvSpPr>
        <p:spPr>
          <a:xfrm>
            <a:off x="2411254" y="2742395"/>
            <a:ext cx="3457129" cy="48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SMART</a:t>
            </a:r>
          </a:p>
        </p:txBody>
      </p:sp>
      <p:sp>
        <p:nvSpPr>
          <p:cNvPr id="294" name="Shape 294"/>
          <p:cNvSpPr/>
          <p:nvPr/>
        </p:nvSpPr>
        <p:spPr>
          <a:xfrm>
            <a:off x="2397824" y="4593270"/>
            <a:ext cx="2007803" cy="345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VIBRANT</a:t>
            </a:r>
          </a:p>
        </p:txBody>
      </p:sp>
      <p:sp>
        <p:nvSpPr>
          <p:cNvPr id="295" name="Shape 295"/>
          <p:cNvSpPr/>
          <p:nvPr/>
        </p:nvSpPr>
        <p:spPr>
          <a:xfrm>
            <a:off x="4276818" y="2631852"/>
            <a:ext cx="2520442" cy="41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INVITING</a:t>
            </a:r>
          </a:p>
        </p:txBody>
      </p:sp>
      <p:sp>
        <p:nvSpPr>
          <p:cNvPr id="296" name="Shape 296"/>
          <p:cNvSpPr/>
          <p:nvPr/>
        </p:nvSpPr>
        <p:spPr>
          <a:xfrm>
            <a:off x="2883558" y="4482281"/>
            <a:ext cx="3950904" cy="567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EXPERIMENTAL</a:t>
            </a:r>
          </a:p>
        </p:txBody>
      </p:sp>
      <p:sp>
        <p:nvSpPr>
          <p:cNvPr id="297" name="Shape 297"/>
          <p:cNvSpPr/>
          <p:nvPr/>
        </p:nvSpPr>
        <p:spPr>
          <a:xfrm>
            <a:off x="3102784" y="3236339"/>
            <a:ext cx="2074069" cy="41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CHANGE</a:t>
            </a:r>
          </a:p>
        </p:txBody>
      </p:sp>
      <p:sp>
        <p:nvSpPr>
          <p:cNvPr id="298" name="Shape 298"/>
          <p:cNvSpPr/>
          <p:nvPr/>
        </p:nvSpPr>
        <p:spPr>
          <a:xfrm>
            <a:off x="3135917" y="3781487"/>
            <a:ext cx="2007804" cy="632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 b="0"/>
            </a:pPr>
            <a:endParaRPr sz="1500" cap="all">
              <a:solidFill>
                <a:srgbClr val="FFFFFF"/>
              </a:solidFill>
            </a:endParaRPr>
          </a:p>
          <a:p>
            <a:pPr lvl="0">
              <a:defRPr sz="1800" b="0"/>
            </a:pPr>
            <a:r>
              <a:rPr sz="1500" cap="all">
                <a:solidFill>
                  <a:srgbClr val="FFFFFF"/>
                </a:solidFill>
              </a:rPr>
              <a:t>SUSTAINABILITY</a:t>
            </a:r>
          </a:p>
        </p:txBody>
      </p:sp>
      <p:sp>
        <p:nvSpPr>
          <p:cNvPr id="299" name="Shape 299"/>
          <p:cNvSpPr/>
          <p:nvPr/>
        </p:nvSpPr>
        <p:spPr>
          <a:xfrm>
            <a:off x="3591905" y="3164256"/>
            <a:ext cx="2394570" cy="529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DEMOCRACY</a:t>
            </a:r>
          </a:p>
        </p:txBody>
      </p:sp>
      <p:sp>
        <p:nvSpPr>
          <p:cNvPr id="300" name="Shape 300"/>
          <p:cNvSpPr/>
          <p:nvPr/>
        </p:nvSpPr>
        <p:spPr>
          <a:xfrm>
            <a:off x="4014696" y="3840826"/>
            <a:ext cx="2007804" cy="742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DIVERSITY</a:t>
            </a:r>
          </a:p>
        </p:txBody>
      </p:sp>
      <p:sp>
        <p:nvSpPr>
          <p:cNvPr id="301" name="Shape 301"/>
          <p:cNvSpPr/>
          <p:nvPr/>
        </p:nvSpPr>
        <p:spPr>
          <a:xfrm>
            <a:off x="652463" y="1304925"/>
            <a:ext cx="7839075" cy="704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5000" b="0" cap="all"/>
            </a:lvl1pPr>
          </a:lstStyle>
          <a:p>
            <a:pPr lvl="0">
              <a:defRPr sz="1800" cap="none"/>
            </a:pPr>
            <a:r>
              <a:rPr sz="1875"/>
              <a:t>THE FULL PICTURE</a:t>
            </a:r>
          </a:p>
        </p:txBody>
      </p:sp>
      <p:sp>
        <p:nvSpPr>
          <p:cNvPr id="302" name="Shape 302"/>
          <p:cNvSpPr/>
          <p:nvPr/>
        </p:nvSpPr>
        <p:spPr>
          <a:xfrm>
            <a:off x="1503307" y="2016839"/>
            <a:ext cx="3096224" cy="1833563"/>
          </a:xfrm>
          <a:prstGeom prst="rect">
            <a:avLst/>
          </a:prstGeom>
          <a:solidFill>
            <a:srgbClr val="FFFFFF">
              <a:alpha val="7895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lnSpc>
                <a:spcPct val="90000"/>
              </a:lnSpc>
              <a:defRPr sz="5000"/>
            </a:lvl1pPr>
          </a:lstStyle>
          <a:p>
            <a:pPr lvl="0">
              <a:defRPr sz="1800" b="0"/>
            </a:pPr>
            <a:r>
              <a:rPr sz="1875" b="1"/>
              <a:t>CHANGE &amp; IDENTITY</a:t>
            </a:r>
          </a:p>
        </p:txBody>
      </p:sp>
      <p:sp>
        <p:nvSpPr>
          <p:cNvPr id="303" name="Shape 303"/>
          <p:cNvSpPr/>
          <p:nvPr/>
        </p:nvSpPr>
        <p:spPr>
          <a:xfrm>
            <a:off x="1503307" y="3849185"/>
            <a:ext cx="3096224" cy="1833563"/>
          </a:xfrm>
          <a:prstGeom prst="rect">
            <a:avLst/>
          </a:prstGeom>
          <a:solidFill>
            <a:srgbClr val="FFFFFF">
              <a:alpha val="7895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lnSpc>
                <a:spcPct val="90000"/>
              </a:lnSpc>
              <a:defRPr sz="5000"/>
            </a:lvl1pPr>
          </a:lstStyle>
          <a:p>
            <a:pPr lvl="0">
              <a:defRPr sz="1800" b="0"/>
            </a:pPr>
            <a:r>
              <a:rPr sz="1875" b="1"/>
              <a:t>QUALITY &amp; LEGACY</a:t>
            </a:r>
          </a:p>
        </p:txBody>
      </p:sp>
      <p:sp>
        <p:nvSpPr>
          <p:cNvPr id="304" name="Shape 304"/>
          <p:cNvSpPr/>
          <p:nvPr/>
        </p:nvSpPr>
        <p:spPr>
          <a:xfrm>
            <a:off x="4595319" y="2022904"/>
            <a:ext cx="3096224" cy="1833563"/>
          </a:xfrm>
          <a:prstGeom prst="rect">
            <a:avLst/>
          </a:prstGeom>
          <a:solidFill>
            <a:srgbClr val="FFFFFF">
              <a:alpha val="7895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lnSpc>
                <a:spcPct val="90000"/>
              </a:lnSpc>
              <a:defRPr sz="5000"/>
            </a:lvl1pPr>
          </a:lstStyle>
          <a:p>
            <a:pPr lvl="0">
              <a:defRPr sz="1800" b="0"/>
            </a:pPr>
            <a:r>
              <a:rPr sz="1875" b="1"/>
              <a:t>INVITATION &amp; MOVEMENT</a:t>
            </a:r>
          </a:p>
        </p:txBody>
      </p:sp>
    </p:spTree>
    <p:extLst>
      <p:ext uri="{BB962C8B-B14F-4D97-AF65-F5344CB8AC3E}">
        <p14:creationId xmlns:p14="http://schemas.microsoft.com/office/powerpoint/2010/main" val="112292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9168" y="1993833"/>
            <a:ext cx="6265660" cy="3727584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/>
          <p:nvPr/>
        </p:nvSpPr>
        <p:spPr>
          <a:xfrm>
            <a:off x="1621983" y="2055069"/>
            <a:ext cx="5620755" cy="48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NEW AARHUS — NEW REGION</a:t>
            </a:r>
          </a:p>
        </p:txBody>
      </p:sp>
      <p:sp>
        <p:nvSpPr>
          <p:cNvPr id="308" name="Shape 308"/>
          <p:cNvSpPr/>
          <p:nvPr/>
        </p:nvSpPr>
        <p:spPr>
          <a:xfrm>
            <a:off x="3258834" y="1967298"/>
            <a:ext cx="4188433" cy="662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A MOVEMENT </a:t>
            </a:r>
          </a:p>
        </p:txBody>
      </p:sp>
      <p:sp>
        <p:nvSpPr>
          <p:cNvPr id="309" name="Shape 309"/>
          <p:cNvSpPr/>
          <p:nvPr/>
        </p:nvSpPr>
        <p:spPr>
          <a:xfrm>
            <a:off x="2347167" y="5195130"/>
            <a:ext cx="5127914" cy="41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NEW CONNECTIONS</a:t>
            </a:r>
          </a:p>
        </p:txBody>
      </p:sp>
      <p:sp>
        <p:nvSpPr>
          <p:cNvPr id="310" name="Shape 310"/>
          <p:cNvSpPr/>
          <p:nvPr/>
        </p:nvSpPr>
        <p:spPr>
          <a:xfrm>
            <a:off x="1681711" y="5118074"/>
            <a:ext cx="3147381" cy="567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CULTURAL EXCELLENCE</a:t>
            </a:r>
          </a:p>
        </p:txBody>
      </p:sp>
      <p:sp>
        <p:nvSpPr>
          <p:cNvPr id="311" name="Shape 311"/>
          <p:cNvSpPr/>
          <p:nvPr/>
        </p:nvSpPr>
        <p:spPr>
          <a:xfrm>
            <a:off x="2411254" y="2742395"/>
            <a:ext cx="3457129" cy="48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SMART</a:t>
            </a:r>
          </a:p>
        </p:txBody>
      </p:sp>
      <p:sp>
        <p:nvSpPr>
          <p:cNvPr id="312" name="Shape 312"/>
          <p:cNvSpPr/>
          <p:nvPr/>
        </p:nvSpPr>
        <p:spPr>
          <a:xfrm>
            <a:off x="2397824" y="4593270"/>
            <a:ext cx="2007803" cy="345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VIBRANT</a:t>
            </a:r>
          </a:p>
        </p:txBody>
      </p:sp>
      <p:sp>
        <p:nvSpPr>
          <p:cNvPr id="313" name="Shape 313"/>
          <p:cNvSpPr/>
          <p:nvPr/>
        </p:nvSpPr>
        <p:spPr>
          <a:xfrm>
            <a:off x="4276818" y="2631852"/>
            <a:ext cx="2520442" cy="41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INVITING</a:t>
            </a:r>
          </a:p>
        </p:txBody>
      </p:sp>
      <p:sp>
        <p:nvSpPr>
          <p:cNvPr id="314" name="Shape 314"/>
          <p:cNvSpPr/>
          <p:nvPr/>
        </p:nvSpPr>
        <p:spPr>
          <a:xfrm>
            <a:off x="2883558" y="4482281"/>
            <a:ext cx="3950904" cy="567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EXPERIMENTAL</a:t>
            </a:r>
          </a:p>
        </p:txBody>
      </p:sp>
      <p:sp>
        <p:nvSpPr>
          <p:cNvPr id="315" name="Shape 315"/>
          <p:cNvSpPr/>
          <p:nvPr/>
        </p:nvSpPr>
        <p:spPr>
          <a:xfrm>
            <a:off x="3102784" y="3236339"/>
            <a:ext cx="2074069" cy="41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CHANGE</a:t>
            </a:r>
          </a:p>
        </p:txBody>
      </p:sp>
      <p:sp>
        <p:nvSpPr>
          <p:cNvPr id="316" name="Shape 316"/>
          <p:cNvSpPr/>
          <p:nvPr/>
        </p:nvSpPr>
        <p:spPr>
          <a:xfrm>
            <a:off x="3135917" y="3781487"/>
            <a:ext cx="2007804" cy="632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 b="0"/>
            </a:pPr>
            <a:endParaRPr sz="1500" cap="all">
              <a:solidFill>
                <a:srgbClr val="FFFFFF"/>
              </a:solidFill>
            </a:endParaRPr>
          </a:p>
          <a:p>
            <a:pPr lvl="0">
              <a:defRPr sz="1800" b="0"/>
            </a:pPr>
            <a:r>
              <a:rPr sz="1500" cap="all">
                <a:solidFill>
                  <a:srgbClr val="FFFFFF"/>
                </a:solidFill>
              </a:rPr>
              <a:t>SUSTAINABILITY</a:t>
            </a:r>
          </a:p>
        </p:txBody>
      </p:sp>
      <p:sp>
        <p:nvSpPr>
          <p:cNvPr id="317" name="Shape 317"/>
          <p:cNvSpPr/>
          <p:nvPr/>
        </p:nvSpPr>
        <p:spPr>
          <a:xfrm>
            <a:off x="3591905" y="3164256"/>
            <a:ext cx="2394570" cy="529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DEMOCRACY</a:t>
            </a:r>
          </a:p>
        </p:txBody>
      </p:sp>
      <p:sp>
        <p:nvSpPr>
          <p:cNvPr id="318" name="Shape 318"/>
          <p:cNvSpPr/>
          <p:nvPr/>
        </p:nvSpPr>
        <p:spPr>
          <a:xfrm>
            <a:off x="4014696" y="3840826"/>
            <a:ext cx="2007804" cy="742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DIVERSITY</a:t>
            </a:r>
          </a:p>
        </p:txBody>
      </p:sp>
      <p:sp>
        <p:nvSpPr>
          <p:cNvPr id="319" name="Shape 319"/>
          <p:cNvSpPr/>
          <p:nvPr/>
        </p:nvSpPr>
        <p:spPr>
          <a:xfrm>
            <a:off x="652463" y="1304925"/>
            <a:ext cx="7839075" cy="704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5000" b="0" cap="all"/>
            </a:lvl1pPr>
          </a:lstStyle>
          <a:p>
            <a:pPr lvl="0">
              <a:defRPr sz="1800" cap="none"/>
            </a:pPr>
            <a:r>
              <a:rPr sz="1875"/>
              <a:t>THE FULL PICTURE</a:t>
            </a:r>
          </a:p>
        </p:txBody>
      </p:sp>
      <p:sp>
        <p:nvSpPr>
          <p:cNvPr id="320" name="Shape 320"/>
          <p:cNvSpPr/>
          <p:nvPr/>
        </p:nvSpPr>
        <p:spPr>
          <a:xfrm>
            <a:off x="1503307" y="2016839"/>
            <a:ext cx="3096224" cy="1833563"/>
          </a:xfrm>
          <a:prstGeom prst="rect">
            <a:avLst/>
          </a:prstGeom>
          <a:solidFill>
            <a:srgbClr val="FFFFFF">
              <a:alpha val="7895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lnSpc>
                <a:spcPct val="90000"/>
              </a:lnSpc>
              <a:defRPr sz="5000"/>
            </a:lvl1pPr>
          </a:lstStyle>
          <a:p>
            <a:pPr lvl="0">
              <a:defRPr sz="1800" b="0"/>
            </a:pPr>
            <a:r>
              <a:rPr sz="1875" b="1"/>
              <a:t>CHANGE &amp; IDENTITY</a:t>
            </a:r>
          </a:p>
        </p:txBody>
      </p:sp>
      <p:sp>
        <p:nvSpPr>
          <p:cNvPr id="321" name="Shape 321"/>
          <p:cNvSpPr/>
          <p:nvPr/>
        </p:nvSpPr>
        <p:spPr>
          <a:xfrm>
            <a:off x="1503307" y="3849185"/>
            <a:ext cx="3096224" cy="1833563"/>
          </a:xfrm>
          <a:prstGeom prst="rect">
            <a:avLst/>
          </a:prstGeom>
          <a:solidFill>
            <a:srgbClr val="FFFFFF">
              <a:alpha val="7895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lnSpc>
                <a:spcPct val="90000"/>
              </a:lnSpc>
              <a:defRPr sz="5000"/>
            </a:lvl1pPr>
          </a:lstStyle>
          <a:p>
            <a:pPr lvl="0">
              <a:defRPr sz="1800" b="0"/>
            </a:pPr>
            <a:r>
              <a:rPr sz="1875" b="1"/>
              <a:t>QUALITY &amp; LEGACY</a:t>
            </a:r>
          </a:p>
        </p:txBody>
      </p:sp>
      <p:sp>
        <p:nvSpPr>
          <p:cNvPr id="322" name="Shape 322"/>
          <p:cNvSpPr/>
          <p:nvPr/>
        </p:nvSpPr>
        <p:spPr>
          <a:xfrm>
            <a:off x="4595319" y="2022904"/>
            <a:ext cx="3096224" cy="1833563"/>
          </a:xfrm>
          <a:prstGeom prst="rect">
            <a:avLst/>
          </a:prstGeom>
          <a:solidFill>
            <a:srgbClr val="FFFFFF">
              <a:alpha val="7895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lnSpc>
                <a:spcPct val="90000"/>
              </a:lnSpc>
              <a:defRPr sz="5000"/>
            </a:lvl1pPr>
          </a:lstStyle>
          <a:p>
            <a:pPr lvl="0">
              <a:defRPr sz="1800" b="0"/>
            </a:pPr>
            <a:r>
              <a:rPr sz="1875" b="1"/>
              <a:t>INVITATION &amp; MOVEMENT</a:t>
            </a:r>
          </a:p>
        </p:txBody>
      </p:sp>
      <p:sp>
        <p:nvSpPr>
          <p:cNvPr id="323" name="Shape 323"/>
          <p:cNvSpPr/>
          <p:nvPr/>
        </p:nvSpPr>
        <p:spPr>
          <a:xfrm>
            <a:off x="4595319" y="3855250"/>
            <a:ext cx="3096224" cy="1833563"/>
          </a:xfrm>
          <a:prstGeom prst="rect">
            <a:avLst/>
          </a:prstGeom>
          <a:solidFill>
            <a:srgbClr val="FFFFFF">
              <a:alpha val="7895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lnSpc>
                <a:spcPct val="90000"/>
              </a:lnSpc>
              <a:defRPr sz="5000"/>
            </a:lvl1pPr>
          </a:lstStyle>
          <a:p>
            <a:pPr lvl="0">
              <a:defRPr sz="1800" b="0"/>
            </a:pPr>
            <a:r>
              <a:rPr sz="1875" b="1"/>
              <a:t>EXPERIMENT &amp; EXPERIENCE</a:t>
            </a:r>
          </a:p>
        </p:txBody>
      </p:sp>
    </p:spTree>
    <p:extLst>
      <p:ext uri="{BB962C8B-B14F-4D97-AF65-F5344CB8AC3E}">
        <p14:creationId xmlns:p14="http://schemas.microsoft.com/office/powerpoint/2010/main" val="186542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9168" y="1993833"/>
            <a:ext cx="6265660" cy="3727584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Shape 417"/>
          <p:cNvSpPr/>
          <p:nvPr/>
        </p:nvSpPr>
        <p:spPr>
          <a:xfrm>
            <a:off x="1621983" y="2055069"/>
            <a:ext cx="5620755" cy="48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NEW AARHUS — NEW REGION</a:t>
            </a:r>
          </a:p>
        </p:txBody>
      </p:sp>
      <p:sp>
        <p:nvSpPr>
          <p:cNvPr id="418" name="Shape 418"/>
          <p:cNvSpPr/>
          <p:nvPr/>
        </p:nvSpPr>
        <p:spPr>
          <a:xfrm>
            <a:off x="3258834" y="1967298"/>
            <a:ext cx="4188433" cy="662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A MOVEMENT </a:t>
            </a:r>
          </a:p>
        </p:txBody>
      </p:sp>
      <p:sp>
        <p:nvSpPr>
          <p:cNvPr id="419" name="Shape 419"/>
          <p:cNvSpPr/>
          <p:nvPr/>
        </p:nvSpPr>
        <p:spPr>
          <a:xfrm>
            <a:off x="2347167" y="5195130"/>
            <a:ext cx="5127914" cy="41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NEW CONNECTIONS</a:t>
            </a:r>
          </a:p>
        </p:txBody>
      </p:sp>
      <p:sp>
        <p:nvSpPr>
          <p:cNvPr id="420" name="Shape 420"/>
          <p:cNvSpPr/>
          <p:nvPr/>
        </p:nvSpPr>
        <p:spPr>
          <a:xfrm>
            <a:off x="1681711" y="5118074"/>
            <a:ext cx="3147381" cy="567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CULTURAL EXCELLENCE</a:t>
            </a:r>
          </a:p>
        </p:txBody>
      </p:sp>
      <p:sp>
        <p:nvSpPr>
          <p:cNvPr id="421" name="Shape 421"/>
          <p:cNvSpPr/>
          <p:nvPr/>
        </p:nvSpPr>
        <p:spPr>
          <a:xfrm>
            <a:off x="2411254" y="2742395"/>
            <a:ext cx="3457129" cy="48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SMART</a:t>
            </a:r>
          </a:p>
        </p:txBody>
      </p:sp>
      <p:sp>
        <p:nvSpPr>
          <p:cNvPr id="422" name="Shape 422"/>
          <p:cNvSpPr/>
          <p:nvPr/>
        </p:nvSpPr>
        <p:spPr>
          <a:xfrm>
            <a:off x="2397824" y="4593270"/>
            <a:ext cx="2007803" cy="345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VIBRANT</a:t>
            </a:r>
          </a:p>
        </p:txBody>
      </p:sp>
      <p:sp>
        <p:nvSpPr>
          <p:cNvPr id="423" name="Shape 423"/>
          <p:cNvSpPr/>
          <p:nvPr/>
        </p:nvSpPr>
        <p:spPr>
          <a:xfrm>
            <a:off x="4276818" y="2631852"/>
            <a:ext cx="2520442" cy="41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INVITING</a:t>
            </a:r>
          </a:p>
        </p:txBody>
      </p:sp>
      <p:sp>
        <p:nvSpPr>
          <p:cNvPr id="424" name="Shape 424"/>
          <p:cNvSpPr/>
          <p:nvPr/>
        </p:nvSpPr>
        <p:spPr>
          <a:xfrm>
            <a:off x="2883558" y="4482281"/>
            <a:ext cx="3950904" cy="567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EXPERIMENTAL</a:t>
            </a:r>
          </a:p>
        </p:txBody>
      </p:sp>
      <p:sp>
        <p:nvSpPr>
          <p:cNvPr id="425" name="Shape 425"/>
          <p:cNvSpPr/>
          <p:nvPr/>
        </p:nvSpPr>
        <p:spPr>
          <a:xfrm>
            <a:off x="3102784" y="3236339"/>
            <a:ext cx="2074069" cy="41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CHANGE</a:t>
            </a:r>
          </a:p>
        </p:txBody>
      </p:sp>
      <p:sp>
        <p:nvSpPr>
          <p:cNvPr id="426" name="Shape 426"/>
          <p:cNvSpPr/>
          <p:nvPr/>
        </p:nvSpPr>
        <p:spPr>
          <a:xfrm>
            <a:off x="3135917" y="3781487"/>
            <a:ext cx="2007804" cy="632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 b="0"/>
            </a:pPr>
            <a:endParaRPr sz="1500" cap="all">
              <a:solidFill>
                <a:srgbClr val="FFFFFF"/>
              </a:solidFill>
            </a:endParaRPr>
          </a:p>
          <a:p>
            <a:pPr lvl="0">
              <a:defRPr sz="1800" b="0"/>
            </a:pPr>
            <a:r>
              <a:rPr sz="1500" cap="all">
                <a:solidFill>
                  <a:srgbClr val="FFFFFF"/>
                </a:solidFill>
              </a:rPr>
              <a:t>SUSTAINABILITY</a:t>
            </a:r>
          </a:p>
        </p:txBody>
      </p:sp>
      <p:sp>
        <p:nvSpPr>
          <p:cNvPr id="427" name="Shape 427"/>
          <p:cNvSpPr/>
          <p:nvPr/>
        </p:nvSpPr>
        <p:spPr>
          <a:xfrm>
            <a:off x="3591905" y="3164256"/>
            <a:ext cx="2394570" cy="529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DEMOCRACY</a:t>
            </a:r>
          </a:p>
        </p:txBody>
      </p:sp>
      <p:sp>
        <p:nvSpPr>
          <p:cNvPr id="428" name="Shape 428"/>
          <p:cNvSpPr/>
          <p:nvPr/>
        </p:nvSpPr>
        <p:spPr>
          <a:xfrm>
            <a:off x="4014696" y="3840826"/>
            <a:ext cx="2007804" cy="742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DIVERSITY</a:t>
            </a:r>
          </a:p>
        </p:txBody>
      </p:sp>
      <p:sp>
        <p:nvSpPr>
          <p:cNvPr id="429" name="Shape 429"/>
          <p:cNvSpPr/>
          <p:nvPr/>
        </p:nvSpPr>
        <p:spPr>
          <a:xfrm>
            <a:off x="1503307" y="2016839"/>
            <a:ext cx="3096224" cy="1833563"/>
          </a:xfrm>
          <a:prstGeom prst="rect">
            <a:avLst/>
          </a:prstGeom>
          <a:solidFill>
            <a:srgbClr val="FFFFFF">
              <a:alpha val="7895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lnSpc>
                <a:spcPct val="90000"/>
              </a:lnSpc>
              <a:defRPr sz="5000"/>
            </a:lvl1pPr>
          </a:lstStyle>
          <a:p>
            <a:pPr lvl="0">
              <a:defRPr sz="1800" b="0"/>
            </a:pPr>
            <a:r>
              <a:rPr sz="1875" b="1"/>
              <a:t>CHANGE &amp; IDENTITY</a:t>
            </a:r>
          </a:p>
        </p:txBody>
      </p:sp>
      <p:sp>
        <p:nvSpPr>
          <p:cNvPr id="430" name="Shape 430"/>
          <p:cNvSpPr/>
          <p:nvPr/>
        </p:nvSpPr>
        <p:spPr>
          <a:xfrm>
            <a:off x="1503307" y="3849185"/>
            <a:ext cx="3096224" cy="1833563"/>
          </a:xfrm>
          <a:prstGeom prst="rect">
            <a:avLst/>
          </a:prstGeom>
          <a:solidFill>
            <a:srgbClr val="FFFFFF">
              <a:alpha val="7895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lnSpc>
                <a:spcPct val="90000"/>
              </a:lnSpc>
              <a:defRPr sz="5000"/>
            </a:lvl1pPr>
          </a:lstStyle>
          <a:p>
            <a:pPr lvl="0">
              <a:defRPr sz="1800" b="0"/>
            </a:pPr>
            <a:r>
              <a:rPr sz="1875" b="1"/>
              <a:t>QUALITY &amp; LEGACY</a:t>
            </a:r>
          </a:p>
        </p:txBody>
      </p:sp>
      <p:sp>
        <p:nvSpPr>
          <p:cNvPr id="431" name="Shape 431"/>
          <p:cNvSpPr/>
          <p:nvPr/>
        </p:nvSpPr>
        <p:spPr>
          <a:xfrm>
            <a:off x="4595319" y="2022904"/>
            <a:ext cx="3096224" cy="1833563"/>
          </a:xfrm>
          <a:prstGeom prst="rect">
            <a:avLst/>
          </a:prstGeom>
          <a:solidFill>
            <a:srgbClr val="FFFFFF">
              <a:alpha val="7895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lnSpc>
                <a:spcPct val="90000"/>
              </a:lnSpc>
              <a:defRPr sz="5000"/>
            </a:lvl1pPr>
          </a:lstStyle>
          <a:p>
            <a:pPr lvl="0">
              <a:defRPr sz="1800" b="0"/>
            </a:pPr>
            <a:r>
              <a:rPr sz="1875" b="1"/>
              <a:t>INVITATION &amp; MOVEMENT</a:t>
            </a:r>
          </a:p>
        </p:txBody>
      </p:sp>
      <p:sp>
        <p:nvSpPr>
          <p:cNvPr id="432" name="Shape 432"/>
          <p:cNvSpPr/>
          <p:nvPr/>
        </p:nvSpPr>
        <p:spPr>
          <a:xfrm>
            <a:off x="4595319" y="3855250"/>
            <a:ext cx="3096224" cy="1833563"/>
          </a:xfrm>
          <a:prstGeom prst="rect">
            <a:avLst/>
          </a:prstGeom>
          <a:solidFill>
            <a:srgbClr val="FFFFFF">
              <a:alpha val="7895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lnSpc>
                <a:spcPct val="90000"/>
              </a:lnSpc>
              <a:defRPr sz="5000"/>
            </a:lvl1pPr>
          </a:lstStyle>
          <a:p>
            <a:pPr lvl="0">
              <a:defRPr sz="1800" b="0"/>
            </a:pPr>
            <a:r>
              <a:rPr sz="1875" b="1"/>
              <a:t>EXPERIMENT &amp; EXPERIENCE</a:t>
            </a:r>
          </a:p>
        </p:txBody>
      </p:sp>
      <p:sp>
        <p:nvSpPr>
          <p:cNvPr id="433" name="Shape 433"/>
          <p:cNvSpPr/>
          <p:nvPr/>
        </p:nvSpPr>
        <p:spPr>
          <a:xfrm>
            <a:off x="342057" y="1318129"/>
            <a:ext cx="1086780" cy="1086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2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219075">
              <a:lnSpc>
                <a:spcPct val="90000"/>
              </a:lnSpc>
              <a:defRPr sz="2400"/>
            </a:pPr>
            <a:endParaRPr sz="900"/>
          </a:p>
        </p:txBody>
      </p:sp>
      <p:sp>
        <p:nvSpPr>
          <p:cNvPr id="434" name="Shape 434"/>
          <p:cNvSpPr/>
          <p:nvPr/>
        </p:nvSpPr>
        <p:spPr>
          <a:xfrm>
            <a:off x="367213" y="1774872"/>
            <a:ext cx="913713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r">
              <a:defRPr sz="3000" cap="all"/>
            </a:lvl1pPr>
          </a:lstStyle>
          <a:p>
            <a:pPr lvl="0">
              <a:defRPr sz="1800" b="0" cap="none"/>
            </a:pPr>
            <a:r>
              <a:rPr sz="1125" b="1"/>
              <a:t>POLITICIANS</a:t>
            </a:r>
          </a:p>
        </p:txBody>
      </p:sp>
      <p:sp>
        <p:nvSpPr>
          <p:cNvPr id="435" name="Shape 435"/>
          <p:cNvSpPr/>
          <p:nvPr/>
        </p:nvSpPr>
        <p:spPr>
          <a:xfrm>
            <a:off x="518605" y="1079426"/>
            <a:ext cx="2577863" cy="971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4000" b="0"/>
            </a:lvl1pPr>
          </a:lstStyle>
          <a:p>
            <a:pPr lvl="0">
              <a:defRPr sz="1800"/>
            </a:pPr>
            <a:r>
              <a:rPr sz="1500" dirty="0"/>
              <a:t>“Put the region on the European map.”</a:t>
            </a:r>
          </a:p>
        </p:txBody>
      </p:sp>
      <p:sp>
        <p:nvSpPr>
          <p:cNvPr id="436" name="Shape 436"/>
          <p:cNvSpPr/>
          <p:nvPr/>
        </p:nvSpPr>
        <p:spPr>
          <a:xfrm>
            <a:off x="7662226" y="3633557"/>
            <a:ext cx="1427048" cy="1331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4000" b="0"/>
            </a:lvl1pPr>
          </a:lstStyle>
          <a:p>
            <a:pPr lvl="0">
              <a:defRPr sz="1800"/>
            </a:pPr>
            <a:r>
              <a:rPr sz="1500"/>
              <a:t>“Create extraordinary experimental projects .”</a:t>
            </a:r>
          </a:p>
        </p:txBody>
      </p:sp>
      <p:sp>
        <p:nvSpPr>
          <p:cNvPr id="437" name="Shape 437"/>
          <p:cNvSpPr/>
          <p:nvPr/>
        </p:nvSpPr>
        <p:spPr>
          <a:xfrm>
            <a:off x="342057" y="4858369"/>
            <a:ext cx="1086780" cy="1086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2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219075">
              <a:lnSpc>
                <a:spcPct val="90000"/>
              </a:lnSpc>
              <a:defRPr sz="2400"/>
            </a:pPr>
            <a:endParaRPr sz="900"/>
          </a:p>
        </p:txBody>
      </p:sp>
      <p:sp>
        <p:nvSpPr>
          <p:cNvPr id="438" name="Shape 438"/>
          <p:cNvSpPr/>
          <p:nvPr/>
        </p:nvSpPr>
        <p:spPr>
          <a:xfrm>
            <a:off x="414029" y="5315197"/>
            <a:ext cx="817533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r">
              <a:defRPr sz="3000" cap="all"/>
            </a:lvl1pPr>
          </a:lstStyle>
          <a:p>
            <a:pPr lvl="0">
              <a:defRPr sz="1800" b="0" cap="none"/>
            </a:pPr>
            <a:r>
              <a:rPr sz="1125" b="1"/>
              <a:t>SPONSORS</a:t>
            </a:r>
          </a:p>
        </p:txBody>
      </p:sp>
      <p:sp>
        <p:nvSpPr>
          <p:cNvPr id="439" name="Shape 439"/>
          <p:cNvSpPr/>
          <p:nvPr/>
        </p:nvSpPr>
        <p:spPr>
          <a:xfrm>
            <a:off x="171924" y="4030169"/>
            <a:ext cx="1427047" cy="1331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4000" b="0"/>
            </a:lvl1pPr>
          </a:lstStyle>
          <a:p>
            <a:pPr lvl="0">
              <a:defRPr sz="1800"/>
            </a:pPr>
            <a:r>
              <a:rPr sz="1500"/>
              <a:t>“Be part of a world class cultural project .”</a:t>
            </a:r>
          </a:p>
        </p:txBody>
      </p:sp>
      <p:sp>
        <p:nvSpPr>
          <p:cNvPr id="440" name="Shape 440"/>
          <p:cNvSpPr/>
          <p:nvPr/>
        </p:nvSpPr>
        <p:spPr>
          <a:xfrm>
            <a:off x="7832360" y="4858369"/>
            <a:ext cx="1086780" cy="1086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2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219075">
              <a:lnSpc>
                <a:spcPct val="90000"/>
              </a:lnSpc>
              <a:defRPr sz="2400"/>
            </a:pPr>
            <a:endParaRPr sz="900"/>
          </a:p>
        </p:txBody>
      </p:sp>
      <p:sp>
        <p:nvSpPr>
          <p:cNvPr id="441" name="Shape 441"/>
          <p:cNvSpPr/>
          <p:nvPr/>
        </p:nvSpPr>
        <p:spPr>
          <a:xfrm>
            <a:off x="7920080" y="5163307"/>
            <a:ext cx="911340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ctr">
              <a:defRPr sz="1800" b="0"/>
            </a:pPr>
            <a:r>
              <a:rPr sz="1125" b="1" cap="all"/>
              <a:t>CONTENT</a:t>
            </a:r>
          </a:p>
          <a:p>
            <a:pPr lvl="0" algn="r">
              <a:defRPr sz="1800" b="0"/>
            </a:pPr>
            <a:r>
              <a:rPr sz="1125" b="1" cap="all"/>
              <a:t>PROVIDERS</a:t>
            </a:r>
          </a:p>
        </p:txBody>
      </p:sp>
      <p:sp>
        <p:nvSpPr>
          <p:cNvPr id="442" name="Shape 442"/>
          <p:cNvSpPr/>
          <p:nvPr/>
        </p:nvSpPr>
        <p:spPr>
          <a:xfrm>
            <a:off x="7531817" y="1318549"/>
            <a:ext cx="1086780" cy="1086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2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219075">
              <a:lnSpc>
                <a:spcPct val="90000"/>
              </a:lnSpc>
              <a:defRPr sz="2400"/>
            </a:pPr>
            <a:endParaRPr sz="900"/>
          </a:p>
        </p:txBody>
      </p:sp>
      <p:sp>
        <p:nvSpPr>
          <p:cNvPr id="443" name="Shape 443"/>
          <p:cNvSpPr/>
          <p:nvPr/>
        </p:nvSpPr>
        <p:spPr>
          <a:xfrm>
            <a:off x="7708013" y="1775377"/>
            <a:ext cx="657232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r">
              <a:defRPr sz="3000" cap="all"/>
            </a:lvl1pPr>
          </a:lstStyle>
          <a:p>
            <a:pPr lvl="0">
              <a:defRPr sz="1800" b="0" cap="none"/>
            </a:pPr>
            <a:r>
              <a:rPr sz="1125" b="1"/>
              <a:t>CITIZENS</a:t>
            </a:r>
          </a:p>
        </p:txBody>
      </p:sp>
      <p:sp>
        <p:nvSpPr>
          <p:cNvPr id="444" name="Shape 444"/>
          <p:cNvSpPr/>
          <p:nvPr/>
        </p:nvSpPr>
        <p:spPr>
          <a:xfrm>
            <a:off x="6088419" y="636676"/>
            <a:ext cx="2577863" cy="1331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4000" b="0"/>
            </a:lvl1pPr>
          </a:lstStyle>
          <a:p>
            <a:pPr lvl="0">
              <a:defRPr sz="1800"/>
            </a:pPr>
            <a:r>
              <a:rPr sz="1500"/>
              <a:t>“Use the power of art and culture to answer the global challenges of tomorrow.”</a:t>
            </a:r>
          </a:p>
        </p:txBody>
      </p:sp>
    </p:spTree>
    <p:extLst>
      <p:ext uri="{BB962C8B-B14F-4D97-AF65-F5344CB8AC3E}">
        <p14:creationId xmlns:p14="http://schemas.microsoft.com/office/powerpoint/2010/main" val="242378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- Programstruktur-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42106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z="4000" dirty="0" smtClean="0"/>
              <a:t>PROGRAM TEMAER</a:t>
            </a:r>
            <a:endParaRPr lang="da-DK" sz="4000" dirty="0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a-DK" dirty="0" smtClean="0"/>
              <a:t>Præsentations titel</a:t>
            </a:r>
            <a:endParaRPr lang="da-DK" dirty="0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1BE2EA-AEDB-4948-88E1-594E5C4BF481}" type="slidenum">
              <a:rPr lang="da-DK" smtClean="0"/>
              <a:pPr/>
              <a:t>17</a:t>
            </a:fld>
            <a:endParaRPr lang="da-DK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sz="2000" dirty="0" smtClean="0"/>
              <a:t>RETHINK </a:t>
            </a:r>
          </a:p>
          <a:p>
            <a:r>
              <a:rPr lang="da-DK" sz="2000" dirty="0" smtClean="0"/>
              <a:t>VÆRDIER</a:t>
            </a:r>
          </a:p>
          <a:p>
            <a:r>
              <a:rPr lang="da-DK" sz="2000" dirty="0" smtClean="0"/>
              <a:t> </a:t>
            </a:r>
          </a:p>
          <a:p>
            <a:r>
              <a:rPr lang="da-DK" sz="2000" dirty="0" smtClean="0"/>
              <a:t>DEMOKRATI </a:t>
            </a:r>
          </a:p>
          <a:p>
            <a:r>
              <a:rPr lang="da-DK" sz="2000" dirty="0" smtClean="0"/>
              <a:t>BÆREDYGTIGHED</a:t>
            </a:r>
          </a:p>
          <a:p>
            <a:r>
              <a:rPr lang="da-DK" sz="2000" dirty="0" smtClean="0"/>
              <a:t>MANGFOLDIGHED </a:t>
            </a:r>
            <a:endParaRPr lang="da-DK" sz="2000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sz="2000" dirty="0" smtClean="0"/>
              <a:t>RETHINK </a:t>
            </a:r>
          </a:p>
          <a:p>
            <a:r>
              <a:rPr lang="da-DK" sz="2000" dirty="0" smtClean="0"/>
              <a:t>KUNST OG KREATIVTET </a:t>
            </a:r>
            <a:endParaRPr lang="da-DK" sz="2000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sz="2000" dirty="0" smtClean="0"/>
              <a:t>RETHINK </a:t>
            </a:r>
          </a:p>
          <a:p>
            <a:r>
              <a:rPr lang="da-DK" sz="2000" dirty="0" smtClean="0"/>
              <a:t>BYEN 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870528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z="3200" dirty="0" smtClean="0"/>
              <a:t>CROSS-CUTTING strategier</a:t>
            </a:r>
            <a:endParaRPr lang="da-DK" sz="3200" dirty="0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a-DK" dirty="0" smtClean="0"/>
              <a:t>Præsentations titel</a:t>
            </a:r>
            <a:endParaRPr lang="da-DK" dirty="0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1BE2EA-AEDB-4948-88E1-594E5C4BF481}" type="slidenum">
              <a:rPr lang="da-DK" smtClean="0"/>
              <a:pPr/>
              <a:t>18</a:t>
            </a:fld>
            <a:endParaRPr lang="da-DK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32806" y="3831313"/>
            <a:ext cx="3938400" cy="271834"/>
          </a:xfrm>
        </p:spPr>
        <p:txBody>
          <a:bodyPr/>
          <a:lstStyle/>
          <a:p>
            <a:endParaRPr lang="da-DK" sz="2000" dirty="0" smtClean="0"/>
          </a:p>
          <a:p>
            <a:r>
              <a:rPr lang="da-DK" sz="2000" dirty="0" smtClean="0"/>
              <a:t>EUROPÆISK </a:t>
            </a:r>
          </a:p>
          <a:p>
            <a:r>
              <a:rPr lang="da-DK" sz="2000" dirty="0" smtClean="0"/>
              <a:t>DIMENSION </a:t>
            </a:r>
            <a:endParaRPr lang="da-DK" sz="2000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sz="2000" dirty="0" smtClean="0"/>
              <a:t>BY OG BORGER </a:t>
            </a:r>
          </a:p>
          <a:p>
            <a:r>
              <a:rPr lang="da-DK" dirty="0" smtClean="0"/>
              <a:t>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455613" y="2119543"/>
            <a:ext cx="3938400" cy="271834"/>
          </a:xfrm>
        </p:spPr>
        <p:txBody>
          <a:bodyPr/>
          <a:lstStyle/>
          <a:p>
            <a:r>
              <a:rPr lang="da-DK" sz="2000" dirty="0" smtClean="0"/>
              <a:t>KULTUREL </a:t>
            </a:r>
          </a:p>
          <a:p>
            <a:r>
              <a:rPr lang="da-DK" sz="2000" dirty="0" smtClean="0"/>
              <a:t>INFRASTRUKTUR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4748400" y="2050068"/>
            <a:ext cx="3938400" cy="271834"/>
          </a:xfrm>
        </p:spPr>
        <p:txBody>
          <a:bodyPr/>
          <a:lstStyle/>
          <a:p>
            <a:r>
              <a:rPr lang="da-DK" sz="2000" dirty="0" smtClean="0"/>
              <a:t>SOFT </a:t>
            </a:r>
          </a:p>
          <a:p>
            <a:r>
              <a:rPr lang="da-DK" sz="2000" dirty="0" smtClean="0"/>
              <a:t>CITY 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2590294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5613" y="2132856"/>
            <a:ext cx="8231187" cy="1250802"/>
          </a:xfrm>
        </p:spPr>
        <p:txBody>
          <a:bodyPr/>
          <a:lstStyle/>
          <a:p>
            <a:r>
              <a:rPr lang="da-DK" dirty="0" smtClean="0"/>
              <a:t>Fra </a:t>
            </a:r>
            <a:br>
              <a:rPr lang="da-DK" dirty="0" smtClean="0"/>
            </a:br>
            <a:r>
              <a:rPr lang="da-DK" dirty="0" smtClean="0"/>
              <a:t>strategiske runder </a:t>
            </a:r>
            <a:br>
              <a:rPr lang="da-DK" dirty="0" smtClean="0"/>
            </a:br>
            <a:r>
              <a:rPr lang="da-DK" dirty="0" smtClean="0"/>
              <a:t>til </a:t>
            </a:r>
            <a:br>
              <a:rPr lang="da-DK" dirty="0" smtClean="0"/>
            </a:br>
            <a:r>
              <a:rPr lang="da-DK" dirty="0" smtClean="0"/>
              <a:t>katalyserende </a:t>
            </a:r>
            <a:r>
              <a:rPr lang="da-DK" dirty="0" err="1" smtClean="0"/>
              <a:t>funding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45718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81822"/>
      </p:ext>
    </p:extLst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3586609" y="3124388"/>
            <a:ext cx="2370791" cy="1448820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356" tIns="45356" rIns="45356" bIns="45356" numCol="1" spcCol="90712" rtlCol="0" anchor="ctr">
            <a:spAutoFit/>
          </a:bodyPr>
          <a:lstStyle/>
          <a:p>
            <a:pPr algn="ctr" defTabSz="521596" latinLnBrk="1" hangingPunct="0"/>
            <a:endParaRPr lang="da-DK" sz="1500" dirty="0">
              <a:solidFill>
                <a:srgbClr val="3366FF"/>
              </a:solidFill>
              <a:sym typeface="Helvetica Light"/>
            </a:endParaRPr>
          </a:p>
          <a:p>
            <a:pPr algn="ctr" defTabSz="521596" latinLnBrk="1" hangingPunct="0"/>
            <a:r>
              <a:rPr lang="da-DK" sz="1600" b="1" dirty="0" smtClean="0">
                <a:solidFill>
                  <a:srgbClr val="3366FF"/>
                </a:solidFill>
                <a:sym typeface="Helvetica Light"/>
              </a:rPr>
              <a:t>Open Call</a:t>
            </a:r>
            <a:endParaRPr lang="da-DK" sz="1600" b="1" dirty="0">
              <a:solidFill>
                <a:srgbClr val="3366FF"/>
              </a:solidFill>
              <a:sym typeface="Helvetica Light"/>
            </a:endParaRPr>
          </a:p>
          <a:p>
            <a:pPr algn="ctr" defTabSz="521596" latinLnBrk="1" hangingPunct="0"/>
            <a:endParaRPr lang="da-DK" sz="1500" dirty="0">
              <a:solidFill>
                <a:srgbClr val="3366FF"/>
              </a:solidFill>
              <a:sym typeface="Helvetica Light"/>
            </a:endParaRPr>
          </a:p>
          <a:p>
            <a:pPr algn="ctr" defTabSz="521596" latinLnBrk="1" hangingPunct="0"/>
            <a:endParaRPr lang="da-DK" sz="1500" dirty="0">
              <a:solidFill>
                <a:srgbClr val="3366FF"/>
              </a:solidFill>
              <a:sym typeface="Helvetica Light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6465030" y="2938880"/>
            <a:ext cx="2343643" cy="1600297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356" tIns="45356" rIns="45356" bIns="45356" numCol="1" spcCol="90712" rtlCol="0" anchor="ctr">
            <a:spAutoFit/>
          </a:bodyPr>
          <a:lstStyle/>
          <a:p>
            <a:pPr algn="ctr" defTabSz="521596" latinLnBrk="1" hangingPunct="0"/>
            <a:endParaRPr lang="da-DK" dirty="0">
              <a:solidFill>
                <a:srgbClr val="3366FF"/>
              </a:solidFill>
              <a:latin typeface="Flavin"/>
              <a:cs typeface="Flavin"/>
              <a:sym typeface="Helvetica Light"/>
            </a:endParaRPr>
          </a:p>
          <a:p>
            <a:pPr algn="ctr" defTabSz="521596" latinLnBrk="1" hangingPunct="0"/>
            <a:r>
              <a:rPr lang="da-DK" sz="1600" dirty="0">
                <a:solidFill>
                  <a:srgbClr val="3366FF"/>
                </a:solidFill>
                <a:latin typeface="Flavin"/>
                <a:cs typeface="Flavin"/>
                <a:sym typeface="Helvetica Light"/>
              </a:rPr>
              <a:t>Ildsjæle/ </a:t>
            </a:r>
          </a:p>
          <a:p>
            <a:pPr algn="ctr" defTabSz="521596" latinLnBrk="1" hangingPunct="0"/>
            <a:r>
              <a:rPr lang="da-DK" sz="1600" dirty="0">
                <a:solidFill>
                  <a:srgbClr val="3366FF"/>
                </a:solidFill>
                <a:latin typeface="Flavin"/>
                <a:cs typeface="Flavin"/>
                <a:sym typeface="Helvetica Light"/>
              </a:rPr>
              <a:t>MICRO </a:t>
            </a:r>
            <a:r>
              <a:rPr lang="da-DK" sz="1600" dirty="0" err="1">
                <a:solidFill>
                  <a:srgbClr val="3366FF"/>
                </a:solidFill>
                <a:latin typeface="Flavin"/>
                <a:cs typeface="Flavin"/>
                <a:sym typeface="Helvetica Light"/>
              </a:rPr>
              <a:t>funding</a:t>
            </a:r>
            <a:endParaRPr lang="da-DK" sz="1600" dirty="0">
              <a:solidFill>
                <a:srgbClr val="3366FF"/>
              </a:solidFill>
              <a:latin typeface="Flavin"/>
              <a:cs typeface="Flavin"/>
              <a:sym typeface="Helvetica Light"/>
            </a:endParaRPr>
          </a:p>
          <a:p>
            <a:pPr algn="ctr" defTabSz="521596" latinLnBrk="1" hangingPunct="0"/>
            <a:r>
              <a:rPr lang="da-DK" dirty="0">
                <a:solidFill>
                  <a:srgbClr val="3366FF"/>
                </a:solidFill>
                <a:sym typeface="Helvetica Light"/>
              </a:rPr>
              <a:t> </a:t>
            </a:r>
          </a:p>
        </p:txBody>
      </p:sp>
      <p:sp>
        <p:nvSpPr>
          <p:cNvPr id="7" name="Ellipse 6"/>
          <p:cNvSpPr/>
          <p:nvPr/>
        </p:nvSpPr>
        <p:spPr>
          <a:xfrm>
            <a:off x="568069" y="2993156"/>
            <a:ext cx="2353892" cy="1535379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356" tIns="45356" rIns="45356" bIns="45356" numCol="1" spcCol="90712" rtlCol="0" anchor="ctr">
            <a:spAutoFit/>
          </a:bodyPr>
          <a:lstStyle/>
          <a:p>
            <a:pPr algn="ctr" defTabSz="521596" latinLnBrk="1" hangingPunct="0"/>
            <a:endParaRPr lang="da-DK" sz="1500" dirty="0">
              <a:solidFill>
                <a:srgbClr val="3366FF"/>
              </a:solidFill>
              <a:sym typeface="Helvetica Light"/>
            </a:endParaRPr>
          </a:p>
          <a:p>
            <a:pPr algn="ctr" defTabSz="521596" latinLnBrk="1" hangingPunct="0"/>
            <a:r>
              <a:rPr lang="da-DK" sz="1600" dirty="0" smtClean="0">
                <a:solidFill>
                  <a:srgbClr val="3366FF"/>
                </a:solidFill>
                <a:latin typeface="Flavin"/>
                <a:cs typeface="Flavin"/>
                <a:sym typeface="Helvetica Light"/>
              </a:rPr>
              <a:t>Strategiske</a:t>
            </a:r>
            <a:endParaRPr lang="da-DK" sz="1600" dirty="0">
              <a:solidFill>
                <a:srgbClr val="3366FF"/>
              </a:solidFill>
              <a:latin typeface="Flavin"/>
              <a:cs typeface="Flavin"/>
              <a:sym typeface="Helvetica Light"/>
            </a:endParaRPr>
          </a:p>
          <a:p>
            <a:pPr algn="ctr" defTabSz="521596" latinLnBrk="1" hangingPunct="0"/>
            <a:r>
              <a:rPr lang="da-DK" sz="1600" dirty="0">
                <a:solidFill>
                  <a:srgbClr val="3366FF"/>
                </a:solidFill>
                <a:latin typeface="Flavin"/>
                <a:cs typeface="Flavin"/>
                <a:sym typeface="Helvetica Light"/>
              </a:rPr>
              <a:t>partnerskaber</a:t>
            </a:r>
          </a:p>
          <a:p>
            <a:pPr algn="ctr" defTabSz="521596" latinLnBrk="1" hangingPunct="0"/>
            <a:r>
              <a:rPr lang="da-DK" dirty="0">
                <a:solidFill>
                  <a:srgbClr val="3366FF"/>
                </a:solidFill>
                <a:sym typeface="Helvetica Light"/>
              </a:rPr>
              <a:t> </a:t>
            </a:r>
          </a:p>
        </p:txBody>
      </p:sp>
      <p:sp>
        <p:nvSpPr>
          <p:cNvPr id="8" name="Shape 116"/>
          <p:cNvSpPr txBox="1">
            <a:spLocks/>
          </p:cNvSpPr>
          <p:nvPr/>
        </p:nvSpPr>
        <p:spPr>
          <a:xfrm>
            <a:off x="999977" y="1373626"/>
            <a:ext cx="7144049" cy="162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580409">
              <a:defRPr sz="4500" cap="all" spc="450">
                <a:solidFill>
                  <a:srgbClr val="0052FF"/>
                </a:solidFill>
                <a:latin typeface="Flavin Medium"/>
                <a:ea typeface="Flavin Medium"/>
                <a:cs typeface="Flavin Medium"/>
                <a:sym typeface="Flavin Medium"/>
              </a:defRPr>
            </a:lvl1pPr>
            <a:lvl2pPr indent="160729" algn="ctr" defTabSz="410751">
              <a:defRPr sz="5600">
                <a:latin typeface="+mn-lt"/>
                <a:ea typeface="+mn-ea"/>
                <a:cs typeface="+mn-cs"/>
                <a:sym typeface="Helvetica Light"/>
              </a:defRPr>
            </a:lvl2pPr>
            <a:lvl3pPr indent="321457" algn="ctr" defTabSz="410751">
              <a:defRPr sz="5600">
                <a:latin typeface="+mn-lt"/>
                <a:ea typeface="+mn-ea"/>
                <a:cs typeface="+mn-cs"/>
                <a:sym typeface="Helvetica Light"/>
              </a:defRPr>
            </a:lvl3pPr>
            <a:lvl4pPr indent="482186" algn="ctr" defTabSz="410751">
              <a:defRPr sz="5600">
                <a:latin typeface="+mn-lt"/>
                <a:ea typeface="+mn-ea"/>
                <a:cs typeface="+mn-cs"/>
                <a:sym typeface="Helvetica Light"/>
              </a:defRPr>
            </a:lvl4pPr>
            <a:lvl5pPr indent="642915" algn="ctr" defTabSz="410751">
              <a:defRPr sz="5600">
                <a:latin typeface="+mn-lt"/>
                <a:ea typeface="+mn-ea"/>
                <a:cs typeface="+mn-cs"/>
                <a:sym typeface="Helvetica Light"/>
              </a:defRPr>
            </a:lvl5pPr>
            <a:lvl6pPr indent="803643" algn="ctr" defTabSz="410751">
              <a:defRPr sz="5600">
                <a:latin typeface="+mn-lt"/>
                <a:ea typeface="+mn-ea"/>
                <a:cs typeface="+mn-cs"/>
                <a:sym typeface="Helvetica Light"/>
              </a:defRPr>
            </a:lvl6pPr>
            <a:lvl7pPr indent="964372" algn="ctr" defTabSz="410751">
              <a:defRPr sz="5600">
                <a:latin typeface="+mn-lt"/>
                <a:ea typeface="+mn-ea"/>
                <a:cs typeface="+mn-cs"/>
                <a:sym typeface="Helvetica Light"/>
              </a:defRPr>
            </a:lvl7pPr>
            <a:lvl8pPr indent="1125101" algn="ctr" defTabSz="410751">
              <a:defRPr sz="5600">
                <a:latin typeface="+mn-lt"/>
                <a:ea typeface="+mn-ea"/>
                <a:cs typeface="+mn-cs"/>
                <a:sym typeface="Helvetica Light"/>
              </a:defRPr>
            </a:lvl8pPr>
            <a:lvl9pPr indent="1285829" algn="ctr" defTabSz="410751">
              <a:defRPr sz="56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518185">
              <a:lnSpc>
                <a:spcPct val="90000"/>
              </a:lnSpc>
              <a:defRPr sz="1800"/>
            </a:pPr>
            <a:r>
              <a:rPr lang="da-DK" sz="2250" spc="201" dirty="0" smtClean="0">
                <a:ea typeface="Flavin"/>
              </a:rPr>
              <a:t>Pålæg ny Fundingmodel</a:t>
            </a:r>
            <a:endParaRPr lang="da-DK" sz="3938" spc="201" dirty="0">
              <a:ea typeface="Flavin"/>
            </a:endParaRPr>
          </a:p>
          <a:p>
            <a:pPr defTabSz="518185">
              <a:lnSpc>
                <a:spcPct val="90000"/>
              </a:lnSpc>
              <a:defRPr sz="1800"/>
            </a:pPr>
            <a:endParaRPr lang="da-DK" sz="3938" spc="201" dirty="0">
              <a:ea typeface="Flavin"/>
            </a:endParaRPr>
          </a:p>
        </p:txBody>
      </p:sp>
      <p:sp>
        <p:nvSpPr>
          <p:cNvPr id="2" name="Tekstfelt 1"/>
          <p:cNvSpPr txBox="1"/>
          <p:nvPr/>
        </p:nvSpPr>
        <p:spPr>
          <a:xfrm>
            <a:off x="682220" y="2179265"/>
            <a:ext cx="1969428" cy="592470"/>
          </a:xfrm>
          <a:prstGeom prst="rect">
            <a:avLst/>
          </a:prstGeom>
          <a:noFill/>
          <a:ln w="12700" cap="flat">
            <a:solidFill>
              <a:srgbClr val="3366FF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latinLnBrk="1" hangingPunct="0">
              <a:lnSpc>
                <a:spcPct val="120000"/>
              </a:lnSpc>
            </a:pPr>
            <a:r>
              <a:rPr lang="da-DK" sz="1500" cap="all" spc="131" dirty="0">
                <a:solidFill>
                  <a:srgbClr val="3366FF"/>
                </a:solidFill>
                <a:latin typeface="+mj-lt"/>
                <a:sym typeface="Flavin Light"/>
              </a:rPr>
              <a:t>NIVEAU 1</a:t>
            </a:r>
          </a:p>
          <a:p>
            <a:pPr algn="ctr" defTabSz="309563" latinLnBrk="1" hangingPunct="0">
              <a:lnSpc>
                <a:spcPct val="120000"/>
              </a:lnSpc>
            </a:pPr>
            <a:r>
              <a:rPr lang="da-DK" sz="1500" dirty="0">
                <a:solidFill>
                  <a:srgbClr val="3366FF"/>
                </a:solidFill>
                <a:latin typeface="+mj-lt"/>
              </a:rPr>
              <a:t>2014-2017</a:t>
            </a:r>
            <a:r>
              <a:rPr lang="da-DK" sz="1500" cap="all" spc="131" dirty="0">
                <a:solidFill>
                  <a:srgbClr val="3366FF"/>
                </a:solidFill>
                <a:latin typeface="+mj-lt"/>
                <a:sym typeface="Flavin Light"/>
              </a:rPr>
              <a:t> </a:t>
            </a:r>
          </a:p>
        </p:txBody>
      </p:sp>
      <p:sp>
        <p:nvSpPr>
          <p:cNvPr id="16" name="Tekstfelt 15"/>
          <p:cNvSpPr txBox="1"/>
          <p:nvPr/>
        </p:nvSpPr>
        <p:spPr>
          <a:xfrm>
            <a:off x="3650970" y="2161945"/>
            <a:ext cx="1969428" cy="592470"/>
          </a:xfrm>
          <a:prstGeom prst="rect">
            <a:avLst/>
          </a:prstGeom>
          <a:noFill/>
          <a:ln w="12700" cap="flat">
            <a:solidFill>
              <a:srgbClr val="3366FF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latinLnBrk="1" hangingPunct="0">
              <a:lnSpc>
                <a:spcPct val="120000"/>
              </a:lnSpc>
            </a:pPr>
            <a:r>
              <a:rPr lang="da-DK" sz="1500" cap="all" spc="131" dirty="0">
                <a:solidFill>
                  <a:srgbClr val="3366FF"/>
                </a:solidFill>
                <a:latin typeface="+mj-lt"/>
                <a:sym typeface="Flavin Light"/>
              </a:rPr>
              <a:t>NIVEAU 2</a:t>
            </a:r>
          </a:p>
          <a:p>
            <a:pPr algn="ctr" defTabSz="309563" latinLnBrk="1" hangingPunct="0">
              <a:lnSpc>
                <a:spcPct val="120000"/>
              </a:lnSpc>
            </a:pPr>
            <a:r>
              <a:rPr lang="da-DK" sz="1500" dirty="0">
                <a:solidFill>
                  <a:srgbClr val="3366FF"/>
                </a:solidFill>
                <a:latin typeface="+mj-lt"/>
              </a:rPr>
              <a:t>2016-2017</a:t>
            </a:r>
            <a:r>
              <a:rPr lang="da-DK" sz="1500" cap="all" spc="131" dirty="0">
                <a:solidFill>
                  <a:srgbClr val="3366FF"/>
                </a:solidFill>
                <a:latin typeface="+mj-lt"/>
                <a:sym typeface="Flavin Light"/>
              </a:rPr>
              <a:t> </a:t>
            </a:r>
          </a:p>
        </p:txBody>
      </p:sp>
      <p:sp>
        <p:nvSpPr>
          <p:cNvPr id="17" name="Tekstfelt 16"/>
          <p:cNvSpPr txBox="1"/>
          <p:nvPr/>
        </p:nvSpPr>
        <p:spPr>
          <a:xfrm>
            <a:off x="6673163" y="2185493"/>
            <a:ext cx="1969428" cy="592470"/>
          </a:xfrm>
          <a:prstGeom prst="rect">
            <a:avLst/>
          </a:prstGeom>
          <a:noFill/>
          <a:ln w="12700" cap="flat">
            <a:solidFill>
              <a:srgbClr val="3366FF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latinLnBrk="1" hangingPunct="0">
              <a:lnSpc>
                <a:spcPct val="120000"/>
              </a:lnSpc>
            </a:pPr>
            <a:r>
              <a:rPr lang="da-DK" sz="1500" cap="all" spc="131" dirty="0">
                <a:solidFill>
                  <a:srgbClr val="3366FF"/>
                </a:solidFill>
                <a:latin typeface="+mj-lt"/>
                <a:sym typeface="Flavin Light"/>
              </a:rPr>
              <a:t>NIVEAU 3</a:t>
            </a:r>
          </a:p>
          <a:p>
            <a:pPr algn="ctr" defTabSz="309563" latinLnBrk="1" hangingPunct="0">
              <a:lnSpc>
                <a:spcPct val="120000"/>
              </a:lnSpc>
            </a:pPr>
            <a:r>
              <a:rPr lang="da-DK" sz="1500" dirty="0">
                <a:solidFill>
                  <a:srgbClr val="3366FF"/>
                </a:solidFill>
                <a:latin typeface="+mj-lt"/>
              </a:rPr>
              <a:t>2016-2017</a:t>
            </a:r>
            <a:r>
              <a:rPr lang="da-DK" sz="1500" cap="all" spc="131" dirty="0">
                <a:solidFill>
                  <a:srgbClr val="3366FF"/>
                </a:solidFill>
                <a:latin typeface="+mj-lt"/>
                <a:sym typeface="Flavin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43616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3586609" y="2839745"/>
            <a:ext cx="2370791" cy="1297343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356" tIns="45356" rIns="45356" bIns="45356" numCol="1" spcCol="90712" rtlCol="0" anchor="ctr">
            <a:spAutoFit/>
          </a:bodyPr>
          <a:lstStyle/>
          <a:p>
            <a:pPr algn="ctr" defTabSz="521596" latinLnBrk="1" hangingPunct="0"/>
            <a:endParaRPr lang="da-DK" dirty="0">
              <a:solidFill>
                <a:srgbClr val="3366FF"/>
              </a:solidFill>
              <a:latin typeface="Flavin"/>
              <a:cs typeface="Flavin"/>
              <a:sym typeface="Helvetica Light"/>
            </a:endParaRPr>
          </a:p>
          <a:p>
            <a:pPr algn="ctr" defTabSz="521596" latinLnBrk="1" hangingPunct="0"/>
            <a:r>
              <a:rPr lang="da-DK" dirty="0">
                <a:solidFill>
                  <a:srgbClr val="3366FF"/>
                </a:solidFill>
                <a:latin typeface="Flavin"/>
                <a:cs typeface="Flavin"/>
                <a:sym typeface="Helvetica Light"/>
              </a:rPr>
              <a:t>AKTIVITETER</a:t>
            </a:r>
          </a:p>
          <a:p>
            <a:pPr algn="ctr" defTabSz="521596" latinLnBrk="1" hangingPunct="0"/>
            <a:r>
              <a:rPr lang="da-DK" dirty="0">
                <a:solidFill>
                  <a:srgbClr val="3366FF"/>
                </a:solidFill>
                <a:latin typeface="Flavin"/>
                <a:cs typeface="Flavin"/>
                <a:sym typeface="Helvetica Light"/>
              </a:rPr>
              <a:t> </a:t>
            </a:r>
          </a:p>
        </p:txBody>
      </p:sp>
      <p:sp>
        <p:nvSpPr>
          <p:cNvPr id="6" name="Ellipse 5"/>
          <p:cNvSpPr/>
          <p:nvPr/>
        </p:nvSpPr>
        <p:spPr>
          <a:xfrm>
            <a:off x="6686036" y="2841887"/>
            <a:ext cx="2343643" cy="1297343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356" tIns="45356" rIns="45356" bIns="45356" numCol="1" spcCol="90712" rtlCol="0" anchor="ctr">
            <a:spAutoFit/>
          </a:bodyPr>
          <a:lstStyle/>
          <a:p>
            <a:pPr algn="ctr" defTabSz="521596" latinLnBrk="1" hangingPunct="0"/>
            <a:endParaRPr lang="da-DK" dirty="0">
              <a:solidFill>
                <a:srgbClr val="3366FF"/>
              </a:solidFill>
              <a:latin typeface="Flavin"/>
              <a:cs typeface="Flavin"/>
              <a:sym typeface="Helvetica Light"/>
            </a:endParaRPr>
          </a:p>
          <a:p>
            <a:pPr algn="ctr" defTabSz="521596" latinLnBrk="1" hangingPunct="0"/>
            <a:r>
              <a:rPr lang="da-DK" dirty="0">
                <a:solidFill>
                  <a:srgbClr val="3366FF"/>
                </a:solidFill>
                <a:latin typeface="Flavin"/>
                <a:cs typeface="Flavin"/>
                <a:sym typeface="Helvetica Light"/>
              </a:rPr>
              <a:t>FYRTÅRNE</a:t>
            </a:r>
          </a:p>
          <a:p>
            <a:pPr algn="ctr" defTabSz="521596" latinLnBrk="1" hangingPunct="0"/>
            <a:r>
              <a:rPr lang="da-DK" dirty="0">
                <a:solidFill>
                  <a:srgbClr val="3366FF"/>
                </a:solidFill>
                <a:sym typeface="Helvetica Light"/>
              </a:rPr>
              <a:t> </a:t>
            </a:r>
          </a:p>
        </p:txBody>
      </p:sp>
      <p:sp>
        <p:nvSpPr>
          <p:cNvPr id="7" name="Ellipse 6"/>
          <p:cNvSpPr/>
          <p:nvPr/>
        </p:nvSpPr>
        <p:spPr>
          <a:xfrm>
            <a:off x="568070" y="2841888"/>
            <a:ext cx="2221981" cy="1297343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356" tIns="45356" rIns="45356" bIns="45356" numCol="1" spcCol="90712" rtlCol="0" anchor="ctr">
            <a:spAutoFit/>
          </a:bodyPr>
          <a:lstStyle/>
          <a:p>
            <a:pPr algn="ctr" defTabSz="521596" latinLnBrk="1" hangingPunct="0"/>
            <a:endParaRPr lang="da-DK" dirty="0">
              <a:solidFill>
                <a:srgbClr val="3366FF"/>
              </a:solidFill>
              <a:sym typeface="Helvetica Light"/>
            </a:endParaRPr>
          </a:p>
          <a:p>
            <a:pPr algn="ctr" defTabSz="521596" latinLnBrk="1" hangingPunct="0"/>
            <a:r>
              <a:rPr lang="da-DK" dirty="0">
                <a:solidFill>
                  <a:srgbClr val="3366FF"/>
                </a:solidFill>
                <a:latin typeface="Flavin"/>
                <a:cs typeface="Flavin"/>
                <a:sym typeface="Helvetica Light"/>
              </a:rPr>
              <a:t>VIDENSPOR</a:t>
            </a:r>
          </a:p>
          <a:p>
            <a:pPr algn="ctr" defTabSz="521596" latinLnBrk="1" hangingPunct="0"/>
            <a:r>
              <a:rPr lang="da-DK" dirty="0">
                <a:solidFill>
                  <a:srgbClr val="3366FF"/>
                </a:solidFill>
                <a:sym typeface="Helvetica Light"/>
              </a:rPr>
              <a:t> </a:t>
            </a:r>
          </a:p>
        </p:txBody>
      </p:sp>
      <p:sp>
        <p:nvSpPr>
          <p:cNvPr id="8" name="Shape 116"/>
          <p:cNvSpPr txBox="1">
            <a:spLocks/>
          </p:cNvSpPr>
          <p:nvPr/>
        </p:nvSpPr>
        <p:spPr>
          <a:xfrm>
            <a:off x="999977" y="1283530"/>
            <a:ext cx="6851989" cy="1259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92500" lnSpcReduction="10000"/>
          </a:bodyPr>
          <a:lstStyle>
            <a:lvl1pPr algn="ctr" defTabSz="580409">
              <a:defRPr sz="4500" cap="all" spc="450">
                <a:solidFill>
                  <a:srgbClr val="0052FF"/>
                </a:solidFill>
                <a:latin typeface="Flavin Medium"/>
                <a:ea typeface="Flavin Medium"/>
                <a:cs typeface="Flavin Medium"/>
                <a:sym typeface="Flavin Medium"/>
              </a:defRPr>
            </a:lvl1pPr>
            <a:lvl2pPr indent="160729" algn="ctr" defTabSz="410751">
              <a:defRPr sz="5600">
                <a:latin typeface="+mn-lt"/>
                <a:ea typeface="+mn-ea"/>
                <a:cs typeface="+mn-cs"/>
                <a:sym typeface="Helvetica Light"/>
              </a:defRPr>
            </a:lvl2pPr>
            <a:lvl3pPr indent="321457" algn="ctr" defTabSz="410751">
              <a:defRPr sz="5600">
                <a:latin typeface="+mn-lt"/>
                <a:ea typeface="+mn-ea"/>
                <a:cs typeface="+mn-cs"/>
                <a:sym typeface="Helvetica Light"/>
              </a:defRPr>
            </a:lvl3pPr>
            <a:lvl4pPr indent="482186" algn="ctr" defTabSz="410751">
              <a:defRPr sz="5600">
                <a:latin typeface="+mn-lt"/>
                <a:ea typeface="+mn-ea"/>
                <a:cs typeface="+mn-cs"/>
                <a:sym typeface="Helvetica Light"/>
              </a:defRPr>
            </a:lvl4pPr>
            <a:lvl5pPr indent="642915" algn="ctr" defTabSz="410751">
              <a:defRPr sz="5600">
                <a:latin typeface="+mn-lt"/>
                <a:ea typeface="+mn-ea"/>
                <a:cs typeface="+mn-cs"/>
                <a:sym typeface="Helvetica Light"/>
              </a:defRPr>
            </a:lvl5pPr>
            <a:lvl6pPr indent="803643" algn="ctr" defTabSz="410751">
              <a:defRPr sz="5600">
                <a:latin typeface="+mn-lt"/>
                <a:ea typeface="+mn-ea"/>
                <a:cs typeface="+mn-cs"/>
                <a:sym typeface="Helvetica Light"/>
              </a:defRPr>
            </a:lvl6pPr>
            <a:lvl7pPr indent="964372" algn="ctr" defTabSz="410751">
              <a:defRPr sz="5600">
                <a:latin typeface="+mn-lt"/>
                <a:ea typeface="+mn-ea"/>
                <a:cs typeface="+mn-cs"/>
                <a:sym typeface="Helvetica Light"/>
              </a:defRPr>
            </a:lvl7pPr>
            <a:lvl8pPr indent="1125101" algn="ctr" defTabSz="410751">
              <a:defRPr sz="5600">
                <a:latin typeface="+mn-lt"/>
                <a:ea typeface="+mn-ea"/>
                <a:cs typeface="+mn-cs"/>
                <a:sym typeface="Helvetica Light"/>
              </a:defRPr>
            </a:lvl8pPr>
            <a:lvl9pPr indent="1285829" algn="ctr" defTabSz="410751">
              <a:defRPr sz="56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518185">
              <a:lnSpc>
                <a:spcPct val="90000"/>
              </a:lnSpc>
              <a:defRPr sz="1800"/>
            </a:pPr>
            <a:r>
              <a:rPr lang="da-DK" sz="2700" spc="201" dirty="0">
                <a:solidFill>
                  <a:srgbClr val="3366FF"/>
                </a:solidFill>
                <a:ea typeface="Flavin"/>
              </a:rPr>
              <a:t>programplanlægning</a:t>
            </a:r>
          </a:p>
          <a:p>
            <a:pPr defTabSz="518185">
              <a:lnSpc>
                <a:spcPct val="90000"/>
              </a:lnSpc>
              <a:defRPr sz="1800"/>
            </a:pPr>
            <a:endParaRPr lang="da-DK" sz="2250" spc="201" dirty="0" smtClean="0">
              <a:solidFill>
                <a:srgbClr val="3366FF"/>
              </a:solidFill>
              <a:ea typeface="Flavin"/>
            </a:endParaRPr>
          </a:p>
          <a:p>
            <a:pPr defTabSz="518185">
              <a:lnSpc>
                <a:spcPct val="90000"/>
              </a:lnSpc>
              <a:defRPr sz="1800"/>
            </a:pPr>
            <a:endParaRPr lang="da-DK" sz="2138" cap="none" spc="0" dirty="0" smtClean="0">
              <a:solidFill>
                <a:srgbClr val="FFFFFF"/>
              </a:solidFill>
              <a:sym typeface="Helvetica Light"/>
            </a:endParaRPr>
          </a:p>
          <a:p>
            <a:pPr defTabSz="518185">
              <a:lnSpc>
                <a:spcPct val="90000"/>
              </a:lnSpc>
              <a:defRPr sz="1800"/>
            </a:pPr>
            <a:r>
              <a:rPr lang="da-DK" sz="1650" cap="none" spc="0" dirty="0" smtClean="0">
                <a:solidFill>
                  <a:srgbClr val="3366FF"/>
                </a:solidFill>
                <a:sym typeface="Helvetica Light"/>
              </a:rPr>
              <a:t>AARHUS </a:t>
            </a:r>
            <a:r>
              <a:rPr lang="da-DK" sz="1650" cap="none" spc="0" dirty="0">
                <a:solidFill>
                  <a:srgbClr val="3366FF"/>
                </a:solidFill>
                <a:sym typeface="Helvetica Light"/>
              </a:rPr>
              <a:t>2017 VIL SVARE PÅ MOGENDAGENS </a:t>
            </a:r>
            <a:r>
              <a:rPr lang="da-DK" sz="1650" cap="none" spc="0" dirty="0" smtClean="0">
                <a:solidFill>
                  <a:srgbClr val="3366FF"/>
                </a:solidFill>
                <a:sym typeface="Helvetica Light"/>
              </a:rPr>
              <a:t>UDFORDRINGE</a:t>
            </a:r>
            <a:r>
              <a:rPr lang="da-DK" sz="1650" cap="none" dirty="0" smtClean="0">
                <a:solidFill>
                  <a:srgbClr val="3366FF"/>
                </a:solidFill>
                <a:sym typeface="Helvetica Light"/>
              </a:rPr>
              <a:t>R </a:t>
            </a:r>
            <a:r>
              <a:rPr lang="da-DK" sz="1650" cap="none" dirty="0">
                <a:solidFill>
                  <a:srgbClr val="3366FF"/>
                </a:solidFill>
                <a:sym typeface="Helvetica Light"/>
              </a:rPr>
              <a:t>GENNEM KUNST OG </a:t>
            </a:r>
            <a:r>
              <a:rPr lang="da-DK" sz="1650" cap="none" dirty="0" smtClean="0">
                <a:solidFill>
                  <a:srgbClr val="3366FF"/>
                </a:solidFill>
                <a:sym typeface="Helvetica Light"/>
              </a:rPr>
              <a:t>KREATIVITET </a:t>
            </a:r>
            <a:endParaRPr lang="da-DK" sz="1650" cap="none" spc="0" dirty="0">
              <a:solidFill>
                <a:srgbClr val="FFFFFF"/>
              </a:solidFill>
              <a:sym typeface="Helvetica Light"/>
            </a:endParaRPr>
          </a:p>
          <a:p>
            <a:pPr defTabSz="518185">
              <a:lnSpc>
                <a:spcPct val="90000"/>
              </a:lnSpc>
              <a:defRPr sz="1800"/>
            </a:pPr>
            <a:endParaRPr lang="da-DK" sz="3938" spc="201" dirty="0">
              <a:ea typeface="Flavin"/>
            </a:endParaRPr>
          </a:p>
        </p:txBody>
      </p:sp>
      <p:sp>
        <p:nvSpPr>
          <p:cNvPr id="4" name="Højrepil 3"/>
          <p:cNvSpPr/>
          <p:nvPr/>
        </p:nvSpPr>
        <p:spPr>
          <a:xfrm>
            <a:off x="2959081" y="2818542"/>
            <a:ext cx="516380" cy="835503"/>
          </a:xfrm>
          <a:prstGeom prst="rightArrow">
            <a:avLst/>
          </a:prstGeom>
          <a:solidFill>
            <a:srgbClr val="3366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356" tIns="45356" rIns="45356" bIns="45356" numCol="1" spcCol="90712" rtlCol="0" anchor="ctr">
            <a:spAutoFit/>
          </a:bodyPr>
          <a:lstStyle/>
          <a:p>
            <a:pPr algn="ctr" defTabSz="521596" latinLnBrk="1" hangingPunct="0"/>
            <a:endParaRPr lang="da-DK" sz="2138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0" name="Højrepil 9"/>
          <p:cNvSpPr/>
          <p:nvPr/>
        </p:nvSpPr>
        <p:spPr>
          <a:xfrm>
            <a:off x="6073857" y="2855869"/>
            <a:ext cx="542390" cy="835503"/>
          </a:xfrm>
          <a:prstGeom prst="rightArrow">
            <a:avLst/>
          </a:prstGeom>
          <a:solidFill>
            <a:srgbClr val="3366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356" tIns="45356" rIns="45356" bIns="45356" numCol="1" spcCol="90712" rtlCol="0" anchor="ctr">
            <a:spAutoFit/>
          </a:bodyPr>
          <a:lstStyle/>
          <a:p>
            <a:pPr algn="ctr" defTabSz="521596" latinLnBrk="1" hangingPunct="0"/>
            <a:endParaRPr lang="da-DK" sz="2138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" name="Pil ned 4"/>
          <p:cNvSpPr/>
          <p:nvPr/>
        </p:nvSpPr>
        <p:spPr>
          <a:xfrm>
            <a:off x="1511948" y="4158260"/>
            <a:ext cx="332727" cy="526359"/>
          </a:xfrm>
          <a:prstGeom prst="downArrow">
            <a:avLst>
              <a:gd name="adj1" fmla="val 50000"/>
              <a:gd name="adj2" fmla="val 65598"/>
            </a:avLst>
          </a:prstGeom>
          <a:solidFill>
            <a:srgbClr val="3366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356" tIns="45356" rIns="45356" bIns="45356" numCol="1" spcCol="90712" rtlCol="0" anchor="ctr">
            <a:spAutoFit/>
          </a:bodyPr>
          <a:lstStyle/>
          <a:p>
            <a:pPr algn="ctr" defTabSz="521596" latinLnBrk="1" hangingPunct="0"/>
            <a:endParaRPr lang="da-DK" sz="2138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" name="Tekstfelt 8"/>
          <p:cNvSpPr txBox="1"/>
          <p:nvPr/>
        </p:nvSpPr>
        <p:spPr>
          <a:xfrm>
            <a:off x="985560" y="4252373"/>
            <a:ext cx="1479753" cy="208829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356" tIns="45356" rIns="45356" bIns="45356" numCol="1" spcCol="90712" rtlCol="0" anchor="ctr">
            <a:spAutoFit/>
          </a:bodyPr>
          <a:lstStyle/>
          <a:p>
            <a:pPr algn="ctr" defTabSz="521596" latinLnBrk="1" hangingPunct="0"/>
            <a:endParaRPr lang="da-DK" dirty="0">
              <a:solidFill>
                <a:srgbClr val="3366FF"/>
              </a:solidFill>
              <a:sym typeface="Helvetica Light"/>
            </a:endParaRPr>
          </a:p>
          <a:p>
            <a:pPr algn="ctr" defTabSz="521596" latinLnBrk="1" hangingPunct="0"/>
            <a:endParaRPr lang="da-DK" dirty="0">
              <a:solidFill>
                <a:srgbClr val="3366FF"/>
              </a:solidFill>
              <a:sym typeface="Helvetica Light"/>
            </a:endParaRPr>
          </a:p>
          <a:p>
            <a:pPr algn="ctr" defTabSz="521596" latinLnBrk="1" hangingPunct="0"/>
            <a:r>
              <a:rPr lang="da-DK" dirty="0">
                <a:solidFill>
                  <a:srgbClr val="3366FF"/>
                </a:solidFill>
                <a:sym typeface="Helvetica Light"/>
              </a:rPr>
              <a:t>2018</a:t>
            </a:r>
          </a:p>
          <a:p>
            <a:pPr algn="ctr" defTabSz="521596" latinLnBrk="1" hangingPunct="0"/>
            <a:r>
              <a:rPr lang="da-DK" sz="1950" dirty="0">
                <a:solidFill>
                  <a:srgbClr val="3366FF"/>
                </a:solidFill>
                <a:sym typeface="Helvetica Light"/>
              </a:rPr>
              <a:t>2019</a:t>
            </a:r>
          </a:p>
          <a:p>
            <a:pPr algn="ctr" defTabSz="521596" latinLnBrk="1" hangingPunct="0"/>
            <a:r>
              <a:rPr lang="da-DK" sz="2325" dirty="0">
                <a:solidFill>
                  <a:srgbClr val="3366FF"/>
                </a:solidFill>
                <a:sym typeface="Helvetica Light"/>
              </a:rPr>
              <a:t>2020</a:t>
            </a:r>
          </a:p>
          <a:p>
            <a:pPr algn="ctr" defTabSz="521596" latinLnBrk="1" hangingPunct="0"/>
            <a:r>
              <a:rPr lang="da-DK" sz="1500" dirty="0">
                <a:solidFill>
                  <a:srgbClr val="3366FF"/>
                </a:solidFill>
                <a:sym typeface="Helvetica Light"/>
              </a:rPr>
              <a:t>....</a:t>
            </a:r>
          </a:p>
          <a:p>
            <a:pPr algn="ctr" defTabSz="521596" latinLnBrk="1" hangingPunct="0"/>
            <a:r>
              <a:rPr lang="da-DK" dirty="0">
                <a:solidFill>
                  <a:srgbClr val="000000"/>
                </a:solidFill>
                <a:sym typeface="Helvetica Light"/>
              </a:rPr>
              <a:t>.</a:t>
            </a:r>
          </a:p>
        </p:txBody>
      </p:sp>
      <p:sp>
        <p:nvSpPr>
          <p:cNvPr id="13" name="Pil ned 12"/>
          <p:cNvSpPr/>
          <p:nvPr/>
        </p:nvSpPr>
        <p:spPr>
          <a:xfrm>
            <a:off x="4733708" y="4170514"/>
            <a:ext cx="332727" cy="526359"/>
          </a:xfrm>
          <a:prstGeom prst="downArrow">
            <a:avLst>
              <a:gd name="adj1" fmla="val 50000"/>
              <a:gd name="adj2" fmla="val 65598"/>
            </a:avLst>
          </a:prstGeom>
          <a:solidFill>
            <a:srgbClr val="3366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356" tIns="45356" rIns="45356" bIns="45356" numCol="1" spcCol="90712" rtlCol="0" anchor="ctr">
            <a:spAutoFit/>
          </a:bodyPr>
          <a:lstStyle/>
          <a:p>
            <a:pPr algn="ctr" defTabSz="521596" latinLnBrk="1" hangingPunct="0"/>
            <a:endParaRPr lang="da-DK" sz="2138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4" name="Tekstfelt 13"/>
          <p:cNvSpPr txBox="1"/>
          <p:nvPr/>
        </p:nvSpPr>
        <p:spPr>
          <a:xfrm>
            <a:off x="4207377" y="4252373"/>
            <a:ext cx="1479753" cy="208829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356" tIns="45356" rIns="45356" bIns="45356" numCol="1" spcCol="90712" rtlCol="0" anchor="ctr">
            <a:spAutoFit/>
          </a:bodyPr>
          <a:lstStyle/>
          <a:p>
            <a:pPr algn="ctr" defTabSz="521596" latinLnBrk="1" hangingPunct="0"/>
            <a:endParaRPr lang="da-DK" dirty="0">
              <a:solidFill>
                <a:srgbClr val="3366FF"/>
              </a:solidFill>
              <a:sym typeface="Helvetica Light"/>
            </a:endParaRPr>
          </a:p>
          <a:p>
            <a:pPr algn="ctr" defTabSz="521596" latinLnBrk="1" hangingPunct="0"/>
            <a:endParaRPr lang="da-DK" dirty="0">
              <a:solidFill>
                <a:srgbClr val="3366FF"/>
              </a:solidFill>
              <a:sym typeface="Helvetica Light"/>
            </a:endParaRPr>
          </a:p>
          <a:p>
            <a:pPr algn="ctr" defTabSz="521596" latinLnBrk="1" hangingPunct="0"/>
            <a:r>
              <a:rPr lang="da-DK" dirty="0">
                <a:solidFill>
                  <a:srgbClr val="3366FF"/>
                </a:solidFill>
                <a:sym typeface="Helvetica Light"/>
              </a:rPr>
              <a:t>2018</a:t>
            </a:r>
          </a:p>
          <a:p>
            <a:pPr algn="ctr" defTabSz="521596" latinLnBrk="1" hangingPunct="0"/>
            <a:r>
              <a:rPr lang="da-DK" sz="1950" dirty="0">
                <a:solidFill>
                  <a:srgbClr val="3366FF"/>
                </a:solidFill>
                <a:sym typeface="Helvetica Light"/>
              </a:rPr>
              <a:t>2019</a:t>
            </a:r>
          </a:p>
          <a:p>
            <a:pPr algn="ctr" defTabSz="521596" latinLnBrk="1" hangingPunct="0"/>
            <a:r>
              <a:rPr lang="da-DK" sz="2325" dirty="0">
                <a:solidFill>
                  <a:srgbClr val="3366FF"/>
                </a:solidFill>
                <a:sym typeface="Helvetica Light"/>
              </a:rPr>
              <a:t>2020</a:t>
            </a:r>
          </a:p>
          <a:p>
            <a:pPr algn="ctr" defTabSz="521596" latinLnBrk="1" hangingPunct="0"/>
            <a:r>
              <a:rPr lang="da-DK" sz="1500" dirty="0">
                <a:solidFill>
                  <a:srgbClr val="3366FF"/>
                </a:solidFill>
                <a:sym typeface="Helvetica Light"/>
              </a:rPr>
              <a:t>....</a:t>
            </a:r>
          </a:p>
          <a:p>
            <a:pPr algn="ctr" defTabSz="521596" latinLnBrk="1" hangingPunct="0"/>
            <a:r>
              <a:rPr lang="da-DK" dirty="0">
                <a:solidFill>
                  <a:srgbClr val="000000"/>
                </a:solidFill>
                <a:sym typeface="Helvetica Light"/>
              </a:rPr>
              <a:t>.</a:t>
            </a:r>
          </a:p>
        </p:txBody>
      </p:sp>
      <p:sp>
        <p:nvSpPr>
          <p:cNvPr id="12" name="Højrepil 11"/>
          <p:cNvSpPr/>
          <p:nvPr/>
        </p:nvSpPr>
        <p:spPr>
          <a:xfrm flipH="1">
            <a:off x="6040901" y="3170434"/>
            <a:ext cx="542390" cy="835503"/>
          </a:xfrm>
          <a:prstGeom prst="rightArrow">
            <a:avLst/>
          </a:prstGeom>
          <a:solidFill>
            <a:srgbClr val="3366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356" tIns="45356" rIns="45356" bIns="45356" numCol="1" spcCol="90712" rtlCol="0" anchor="ctr">
            <a:spAutoFit/>
          </a:bodyPr>
          <a:lstStyle/>
          <a:p>
            <a:pPr algn="ctr" defTabSz="521596" latinLnBrk="1" hangingPunct="0"/>
            <a:endParaRPr lang="da-DK" sz="2138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5" name="Højrepil 14"/>
          <p:cNvSpPr/>
          <p:nvPr/>
        </p:nvSpPr>
        <p:spPr>
          <a:xfrm flipH="1">
            <a:off x="2907326" y="3171455"/>
            <a:ext cx="542390" cy="835503"/>
          </a:xfrm>
          <a:prstGeom prst="rightArrow">
            <a:avLst/>
          </a:prstGeom>
          <a:solidFill>
            <a:srgbClr val="3366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356" tIns="45356" rIns="45356" bIns="45356" numCol="1" spcCol="90712" rtlCol="0" anchor="ctr">
            <a:spAutoFit/>
          </a:bodyPr>
          <a:lstStyle/>
          <a:p>
            <a:pPr algn="ctr" defTabSz="521596" latinLnBrk="1" hangingPunct="0"/>
            <a:endParaRPr lang="da-DK" sz="2138">
              <a:solidFill>
                <a:srgbClr val="FFFFFF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724652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graphicFrame>
        <p:nvGraphicFramePr>
          <p:cNvPr id="3" name="Diagram 2"/>
          <p:cNvGraphicFramePr/>
          <p:nvPr/>
        </p:nvGraphicFramePr>
        <p:xfrm>
          <a:off x="310832" y="871855"/>
          <a:ext cx="8522335" cy="5114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kstfelt 3"/>
          <p:cNvSpPr txBox="1"/>
          <p:nvPr/>
        </p:nvSpPr>
        <p:spPr>
          <a:xfrm>
            <a:off x="658462" y="783995"/>
            <a:ext cx="7194277" cy="4770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600" b="1" dirty="0"/>
              <a:t>Kulturhovedstad 2017 // Bæredygtighed via kapacitetsopbygning af kultur</a:t>
            </a:r>
            <a:endParaRPr lang="da-DK" sz="1600" dirty="0"/>
          </a:p>
          <a:p>
            <a:endParaRPr lang="da-DK" sz="1500" dirty="0" err="1" smtClean="0"/>
          </a:p>
        </p:txBody>
      </p:sp>
    </p:spTree>
    <p:extLst>
      <p:ext uri="{BB962C8B-B14F-4D97-AF65-F5344CB8AC3E}">
        <p14:creationId xmlns:p14="http://schemas.microsoft.com/office/powerpoint/2010/main" val="1066012867"/>
      </p:ext>
    </p:extLst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76484"/>
      </p:ext>
    </p:extLst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381000"/>
            <a:ext cx="80899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42407"/>
      </p:ext>
    </p:extLst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Fra visioner til program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DET ER NU, VI SKAL løfte visioner til konkret program</a:t>
            </a:r>
          </a:p>
          <a:p>
            <a:r>
              <a:rPr lang="da-DK" dirty="0" smtClean="0"/>
              <a:t>Vælge ud og sætte kurs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29787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9468" y="1700808"/>
            <a:ext cx="8231187" cy="1579067"/>
          </a:xfrm>
        </p:spPr>
        <p:txBody>
          <a:bodyPr/>
          <a:lstStyle/>
          <a:p>
            <a:r>
              <a:rPr lang="da-DK" sz="3600" dirty="0"/>
              <a:t>AARHUS 2017 </a:t>
            </a:r>
            <a:r>
              <a:rPr lang="da-DK" sz="3600" dirty="0" smtClean="0"/>
              <a:t/>
            </a:r>
            <a:br>
              <a:rPr lang="da-DK" sz="3600" dirty="0" smtClean="0"/>
            </a:br>
            <a:r>
              <a:rPr lang="da-DK" sz="3600" dirty="0" smtClean="0"/>
              <a:t>udvikle </a:t>
            </a:r>
            <a:r>
              <a:rPr lang="da-DK" sz="3600" dirty="0"/>
              <a:t>os selv og vores samfund ved at bruge </a:t>
            </a:r>
            <a:r>
              <a:rPr lang="da-DK" sz="3600" dirty="0" smtClean="0"/>
              <a:t>kunst </a:t>
            </a:r>
            <a:r>
              <a:rPr lang="da-DK" sz="3600" dirty="0"/>
              <a:t>og kultur til at gentænke </a:t>
            </a:r>
            <a:r>
              <a:rPr lang="da-DK" sz="3600" dirty="0" smtClean="0"/>
              <a:t>dagens </a:t>
            </a:r>
            <a:r>
              <a:rPr lang="da-DK" sz="3600" dirty="0"/>
              <a:t>udfordringer</a:t>
            </a:r>
          </a:p>
        </p:txBody>
      </p:sp>
    </p:spTree>
    <p:extLst>
      <p:ext uri="{BB962C8B-B14F-4D97-AF65-F5344CB8AC3E}">
        <p14:creationId xmlns:p14="http://schemas.microsoft.com/office/powerpoint/2010/main" val="1097579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 </a:t>
            </a:r>
            <a:br>
              <a:rPr lang="da-DK" dirty="0" smtClean="0"/>
            </a:br>
            <a:r>
              <a:rPr lang="da-DK" dirty="0" smtClean="0"/>
              <a:t>- AARHUS 2017- </a:t>
            </a:r>
            <a:br>
              <a:rPr lang="da-DK" dirty="0" smtClean="0"/>
            </a:br>
            <a:r>
              <a:rPr lang="da-DK" dirty="0" smtClean="0"/>
              <a:t> program </a:t>
            </a:r>
            <a:br>
              <a:rPr lang="da-DK" dirty="0" smtClean="0"/>
            </a:br>
            <a:r>
              <a:rPr lang="da-DK" dirty="0" smtClean="0"/>
              <a:t>dna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 smtClean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52298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652463" y="1304925"/>
            <a:ext cx="7839075" cy="704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algn="ctr">
              <a:defRPr sz="5000" b="0" cap="all"/>
            </a:lvl1pPr>
          </a:lstStyle>
          <a:p>
            <a:pPr lvl="0">
              <a:defRPr sz="1800" cap="none"/>
            </a:pPr>
            <a:r>
              <a:rPr sz="1875" dirty="0"/>
              <a:t>WHAT ARE THE STRONG POINTS OF </a:t>
            </a:r>
            <a:r>
              <a:rPr lang="da-DK" sz="1875" dirty="0" smtClean="0"/>
              <a:t>AA</a:t>
            </a:r>
            <a:r>
              <a:rPr sz="1875" dirty="0" smtClean="0"/>
              <a:t>RHUS </a:t>
            </a:r>
            <a:r>
              <a:rPr sz="1875" dirty="0"/>
              <a:t>2017?</a:t>
            </a:r>
          </a:p>
        </p:txBody>
      </p:sp>
      <p:pic>
        <p:nvPicPr>
          <p:cNvPr id="17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9168" y="1993833"/>
            <a:ext cx="6265660" cy="3727584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/>
          <p:nvPr/>
        </p:nvSpPr>
        <p:spPr>
          <a:xfrm>
            <a:off x="1621983" y="2055069"/>
            <a:ext cx="5620755" cy="48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NEW AARHUS — NEW REGION</a:t>
            </a:r>
          </a:p>
        </p:txBody>
      </p:sp>
      <p:sp>
        <p:nvSpPr>
          <p:cNvPr id="172" name="Shape 172"/>
          <p:cNvSpPr/>
          <p:nvPr/>
        </p:nvSpPr>
        <p:spPr>
          <a:xfrm>
            <a:off x="3258834" y="1967298"/>
            <a:ext cx="4188433" cy="662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A MOVEMENT </a:t>
            </a:r>
          </a:p>
        </p:txBody>
      </p:sp>
      <p:sp>
        <p:nvSpPr>
          <p:cNvPr id="173" name="Shape 173"/>
          <p:cNvSpPr/>
          <p:nvPr/>
        </p:nvSpPr>
        <p:spPr>
          <a:xfrm>
            <a:off x="2347167" y="5195130"/>
            <a:ext cx="5127914" cy="41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NEW CONNECTIONS</a:t>
            </a:r>
          </a:p>
        </p:txBody>
      </p:sp>
      <p:sp>
        <p:nvSpPr>
          <p:cNvPr id="174" name="Shape 174"/>
          <p:cNvSpPr/>
          <p:nvPr/>
        </p:nvSpPr>
        <p:spPr>
          <a:xfrm>
            <a:off x="1681711" y="5118074"/>
            <a:ext cx="3147381" cy="567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CULTURAL EXCELLENCE</a:t>
            </a:r>
          </a:p>
        </p:txBody>
      </p:sp>
    </p:spTree>
    <p:extLst>
      <p:ext uri="{BB962C8B-B14F-4D97-AF65-F5344CB8AC3E}">
        <p14:creationId xmlns:p14="http://schemas.microsoft.com/office/powerpoint/2010/main" val="365268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9168" y="1993833"/>
            <a:ext cx="6265660" cy="3727584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/>
          <p:nvPr/>
        </p:nvSpPr>
        <p:spPr>
          <a:xfrm>
            <a:off x="2411254" y="2742395"/>
            <a:ext cx="3457129" cy="48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SMART</a:t>
            </a:r>
          </a:p>
        </p:txBody>
      </p:sp>
      <p:sp>
        <p:nvSpPr>
          <p:cNvPr id="197" name="Shape 197"/>
          <p:cNvSpPr/>
          <p:nvPr/>
        </p:nvSpPr>
        <p:spPr>
          <a:xfrm>
            <a:off x="4276818" y="2631852"/>
            <a:ext cx="2520442" cy="41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INVITING</a:t>
            </a:r>
          </a:p>
        </p:txBody>
      </p:sp>
      <p:sp>
        <p:nvSpPr>
          <p:cNvPr id="198" name="Shape 198"/>
          <p:cNvSpPr/>
          <p:nvPr/>
        </p:nvSpPr>
        <p:spPr>
          <a:xfrm>
            <a:off x="2883558" y="4482281"/>
            <a:ext cx="3950904" cy="567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EXPERIMENTAL</a:t>
            </a:r>
          </a:p>
        </p:txBody>
      </p:sp>
      <p:sp>
        <p:nvSpPr>
          <p:cNvPr id="199" name="Shape 199"/>
          <p:cNvSpPr/>
          <p:nvPr/>
        </p:nvSpPr>
        <p:spPr>
          <a:xfrm>
            <a:off x="652463" y="1304925"/>
            <a:ext cx="7839075" cy="704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algn="ctr">
              <a:defRPr sz="5000" b="0" cap="all"/>
            </a:lvl1pPr>
          </a:lstStyle>
          <a:p>
            <a:pPr lvl="0">
              <a:defRPr sz="1800" cap="none"/>
            </a:pPr>
            <a:r>
              <a:rPr sz="1875" dirty="0"/>
              <a:t>HOW SHOULD </a:t>
            </a:r>
            <a:r>
              <a:rPr lang="da-DK" sz="1875" dirty="0" smtClean="0"/>
              <a:t>AA</a:t>
            </a:r>
            <a:r>
              <a:rPr sz="1875" dirty="0" smtClean="0"/>
              <a:t>RHUS </a:t>
            </a:r>
            <a:r>
              <a:rPr sz="1875" dirty="0"/>
              <a:t>2017 BE EXPERIENCED?</a:t>
            </a:r>
          </a:p>
        </p:txBody>
      </p:sp>
      <p:sp>
        <p:nvSpPr>
          <p:cNvPr id="200" name="Shape 200"/>
          <p:cNvSpPr/>
          <p:nvPr/>
        </p:nvSpPr>
        <p:spPr>
          <a:xfrm>
            <a:off x="2397824" y="4593270"/>
            <a:ext cx="2007803" cy="345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VIBRANT</a:t>
            </a:r>
          </a:p>
        </p:txBody>
      </p:sp>
    </p:spTree>
    <p:extLst>
      <p:ext uri="{BB962C8B-B14F-4D97-AF65-F5344CB8AC3E}">
        <p14:creationId xmlns:p14="http://schemas.microsoft.com/office/powerpoint/2010/main" val="67668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9168" y="1993833"/>
            <a:ext cx="6265660" cy="3727584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>
            <a:off x="3102784" y="3236339"/>
            <a:ext cx="2074069" cy="41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CHANGE</a:t>
            </a:r>
          </a:p>
        </p:txBody>
      </p:sp>
      <p:sp>
        <p:nvSpPr>
          <p:cNvPr id="214" name="Shape 214"/>
          <p:cNvSpPr/>
          <p:nvPr/>
        </p:nvSpPr>
        <p:spPr>
          <a:xfrm>
            <a:off x="3135917" y="3781487"/>
            <a:ext cx="2007804" cy="632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/>
          <a:p>
            <a:pPr lvl="0">
              <a:defRPr sz="1800" b="0"/>
            </a:pPr>
            <a:endParaRPr sz="1500" cap="all" dirty="0">
              <a:solidFill>
                <a:srgbClr val="FFFFFF"/>
              </a:solidFill>
            </a:endParaRPr>
          </a:p>
          <a:p>
            <a:pPr lvl="0">
              <a:defRPr sz="1800" b="0"/>
            </a:pPr>
            <a:r>
              <a:rPr lang="da-DK" sz="1500" cap="all" dirty="0" smtClean="0">
                <a:solidFill>
                  <a:schemeClr val="bg2"/>
                </a:solidFill>
              </a:rPr>
              <a:t>SUSTAINABILITY</a:t>
            </a:r>
            <a:endParaRPr sz="1500" cap="all" dirty="0">
              <a:solidFill>
                <a:schemeClr val="bg2"/>
              </a:solidFill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3591905" y="3164256"/>
            <a:ext cx="2394570" cy="529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DEMOCRACY</a:t>
            </a:r>
          </a:p>
        </p:txBody>
      </p:sp>
      <p:sp>
        <p:nvSpPr>
          <p:cNvPr id="216" name="Shape 216"/>
          <p:cNvSpPr/>
          <p:nvPr/>
        </p:nvSpPr>
        <p:spPr>
          <a:xfrm>
            <a:off x="4014696" y="3840826"/>
            <a:ext cx="2007804" cy="742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algn="r">
              <a:defRPr sz="4000" b="0" cap="all">
                <a:solidFill>
                  <a:srgbClr val="FF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500"/>
              <a:t>DIVERSITY</a:t>
            </a:r>
          </a:p>
        </p:txBody>
      </p:sp>
      <p:sp>
        <p:nvSpPr>
          <p:cNvPr id="217" name="Shape 217"/>
          <p:cNvSpPr/>
          <p:nvPr/>
        </p:nvSpPr>
        <p:spPr>
          <a:xfrm>
            <a:off x="652463" y="1304925"/>
            <a:ext cx="7839075" cy="704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algn="ctr">
              <a:defRPr sz="5000" b="0" cap="all"/>
            </a:lvl1pPr>
          </a:lstStyle>
          <a:p>
            <a:pPr lvl="0">
              <a:defRPr sz="1800" cap="none"/>
            </a:pPr>
            <a:r>
              <a:rPr sz="1875"/>
              <a:t>WHAT ARE THE VALUES OF AARHUS 2017?</a:t>
            </a:r>
          </a:p>
        </p:txBody>
      </p:sp>
    </p:spTree>
    <p:extLst>
      <p:ext uri="{BB962C8B-B14F-4D97-AF65-F5344CB8AC3E}">
        <p14:creationId xmlns:p14="http://schemas.microsoft.com/office/powerpoint/2010/main" val="151738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arhus2017 PowerPoint Template">
  <a:themeElements>
    <a:clrScheme name="Aarhus2017">
      <a:dk1>
        <a:srgbClr val="0052FF"/>
      </a:dk1>
      <a:lt1>
        <a:srgbClr val="DEDEDE"/>
      </a:lt1>
      <a:dk2>
        <a:srgbClr val="0033FF"/>
      </a:dk2>
      <a:lt2>
        <a:srgbClr val="FFFFFF"/>
      </a:lt2>
      <a:accent1>
        <a:srgbClr val="0052FF"/>
      </a:accent1>
      <a:accent2>
        <a:srgbClr val="FFFF60"/>
      </a:accent2>
      <a:accent3>
        <a:srgbClr val="003399"/>
      </a:accent3>
      <a:accent4>
        <a:srgbClr val="FFFFFF"/>
      </a:accent4>
      <a:accent5>
        <a:srgbClr val="A8A8A8"/>
      </a:accent5>
      <a:accent6>
        <a:srgbClr val="DEDEDE"/>
      </a:accent6>
      <a:hlink>
        <a:srgbClr val="0000FF"/>
      </a:hlink>
      <a:folHlink>
        <a:srgbClr val="800080"/>
      </a:folHlink>
    </a:clrScheme>
    <a:fontScheme name="Aarhus2017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lIns="0" tIns="0" rIns="0" bIns="0" rtlCol="0" anchor="ctr"/>
      <a:lstStyle>
        <a:defPPr algn="ctr">
          <a:defRPr sz="15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5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Aarhus2017 PowerPoint Template</Template>
  <TotalTime>0</TotalTime>
  <Words>637</Words>
  <Application>Microsoft Macintosh PowerPoint</Application>
  <PresentationFormat>Skærmshow (4:3)</PresentationFormat>
  <Paragraphs>235</Paragraphs>
  <Slides>23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23</vt:i4>
      </vt:variant>
    </vt:vector>
  </HeadingPairs>
  <TitlesOfParts>
    <vt:vector size="24" baseType="lpstr">
      <vt:lpstr>Aarhus2017 PowerPoint Template</vt:lpstr>
      <vt:lpstr>LET´S RETHINK  BÆREDYGTIGHED  </vt:lpstr>
      <vt:lpstr>PowerPoint-præsentation</vt:lpstr>
      <vt:lpstr>PowerPoint-præsentation</vt:lpstr>
      <vt:lpstr>Fra visioner til program</vt:lpstr>
      <vt:lpstr>AARHUS 2017  udvikle os selv og vores samfund ved at bruge kunst og kultur til at gentænke dagens udfordringer</vt:lpstr>
      <vt:lpstr>  - AARHUS 2017-   program  dna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 - Programstruktur- </vt:lpstr>
      <vt:lpstr>PROGRAM TEMAER</vt:lpstr>
      <vt:lpstr>CROSS-CUTTING strategier</vt:lpstr>
      <vt:lpstr>Fra  strategiske runder  til  katalyserende funding</vt:lpstr>
      <vt:lpstr>PowerPoint-præsentation</vt:lpstr>
      <vt:lpstr>PowerPoint-præsentation</vt:lpstr>
      <vt:lpstr>PowerPoint-præsentation</vt:lpstr>
      <vt:lpstr>PowerPoint-præsentation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2014-09-16T16:26:16Z</dcterms:created>
  <dcterms:modified xsi:type="dcterms:W3CDTF">2014-09-24T10:34:12Z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www.skabelondesign.dk</vt:lpwstr>
  </property>
</Properties>
</file>